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theme/theme6.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4571" r:id="rId5"/>
    <p:sldMasterId id="2147484777" r:id="rId6"/>
    <p:sldMasterId id="2147484828" r:id="rId7"/>
    <p:sldMasterId id="2147485017" r:id="rId8"/>
    <p:sldMasterId id="2147485120" r:id="rId9"/>
    <p:sldMasterId id="2147485182" r:id="rId10"/>
    <p:sldMasterId id="2147485233" r:id="rId11"/>
    <p:sldMasterId id="2147485241" r:id="rId12"/>
  </p:sldMasterIdLst>
  <p:notesMasterIdLst>
    <p:notesMasterId r:id="rId72"/>
  </p:notesMasterIdLst>
  <p:sldIdLst>
    <p:sldId id="262" r:id="rId13"/>
    <p:sldId id="2147482604" r:id="rId14"/>
    <p:sldId id="2147482609" r:id="rId15"/>
    <p:sldId id="334" r:id="rId16"/>
    <p:sldId id="285" r:id="rId17"/>
    <p:sldId id="324" r:id="rId18"/>
    <p:sldId id="259" r:id="rId19"/>
    <p:sldId id="274" r:id="rId20"/>
    <p:sldId id="272" r:id="rId21"/>
    <p:sldId id="2147483647" r:id="rId22"/>
    <p:sldId id="2147482614" r:id="rId23"/>
    <p:sldId id="2147482613" r:id="rId24"/>
    <p:sldId id="277" r:id="rId25"/>
    <p:sldId id="257" r:id="rId26"/>
    <p:sldId id="261" r:id="rId27"/>
    <p:sldId id="2147482623" r:id="rId28"/>
    <p:sldId id="2147480928" r:id="rId29"/>
    <p:sldId id="260" r:id="rId30"/>
    <p:sldId id="2147483339" r:id="rId31"/>
    <p:sldId id="2147482625" r:id="rId32"/>
    <p:sldId id="2147478583" r:id="rId33"/>
    <p:sldId id="263" r:id="rId34"/>
    <p:sldId id="2147483340" r:id="rId35"/>
    <p:sldId id="2147478639" r:id="rId36"/>
    <p:sldId id="2147478703" r:id="rId37"/>
    <p:sldId id="2147478617" r:id="rId38"/>
    <p:sldId id="2147482658" r:id="rId39"/>
    <p:sldId id="2147480926" r:id="rId40"/>
    <p:sldId id="2147482624" r:id="rId41"/>
    <p:sldId id="2147478712" r:id="rId42"/>
    <p:sldId id="266" r:id="rId43"/>
    <p:sldId id="2147483343" r:id="rId44"/>
    <p:sldId id="2147482631" r:id="rId45"/>
    <p:sldId id="2147483337" r:id="rId46"/>
    <p:sldId id="2147481054" r:id="rId47"/>
    <p:sldId id="264" r:id="rId48"/>
    <p:sldId id="2147483341" r:id="rId49"/>
    <p:sldId id="268" r:id="rId50"/>
    <p:sldId id="278" r:id="rId51"/>
    <p:sldId id="282" r:id="rId52"/>
    <p:sldId id="269" r:id="rId53"/>
    <p:sldId id="271" r:id="rId54"/>
    <p:sldId id="2147482636" r:id="rId55"/>
    <p:sldId id="279" r:id="rId56"/>
    <p:sldId id="265" r:id="rId57"/>
    <p:sldId id="2147483342" r:id="rId58"/>
    <p:sldId id="2147483334" r:id="rId59"/>
    <p:sldId id="2147483338" r:id="rId60"/>
    <p:sldId id="267" r:id="rId61"/>
    <p:sldId id="2147483344" r:id="rId62"/>
    <p:sldId id="256" r:id="rId63"/>
    <p:sldId id="280" r:id="rId64"/>
    <p:sldId id="273" r:id="rId65"/>
    <p:sldId id="281" r:id="rId66"/>
    <p:sldId id="283" r:id="rId67"/>
    <p:sldId id="284" r:id="rId68"/>
    <p:sldId id="270" r:id="rId69"/>
    <p:sldId id="2147482526" r:id="rId70"/>
    <p:sldId id="2147482338"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E5E9D1-40A5-4ECE-B869-8E4BC32AD732}">
          <p14:sldIdLst>
            <p14:sldId id="262"/>
            <p14:sldId id="2147482604"/>
          </p14:sldIdLst>
        </p14:section>
        <p14:section name="Introduction" id="{94D3E870-5E68-4F8B-A4E7-95C62DC592C8}">
          <p14:sldIdLst>
            <p14:sldId id="2147482609"/>
            <p14:sldId id="334"/>
            <p14:sldId id="285"/>
            <p14:sldId id="324"/>
            <p14:sldId id="259"/>
            <p14:sldId id="274"/>
            <p14:sldId id="272"/>
            <p14:sldId id="2147483647"/>
          </p14:sldIdLst>
        </p14:section>
        <p14:section name="Get Started" id="{DBAD4B8A-7C47-4E16-B07A-3CA765B33A08}">
          <p14:sldIdLst>
            <p14:sldId id="2147482614"/>
            <p14:sldId id="2147482613"/>
            <p14:sldId id="277"/>
            <p14:sldId id="257"/>
            <p14:sldId id="261"/>
          </p14:sldIdLst>
        </p14:section>
        <p14:section name="Lab 01: Create your first copilot in Microsoft Copilot Studio" id="{7597F532-0634-4CFA-A021-D1A0FC2E4221}">
          <p14:sldIdLst>
            <p14:sldId id="2147482623"/>
            <p14:sldId id="2147480928"/>
            <p14:sldId id="260"/>
            <p14:sldId id="2147483339"/>
          </p14:sldIdLst>
        </p14:section>
        <p14:section name="Lab 02: Authoring 101" id="{82B3F89E-C083-4457-A726-FFA065639237}">
          <p14:sldIdLst>
            <p14:sldId id="2147482625"/>
            <p14:sldId id="2147478583"/>
            <p14:sldId id="263"/>
            <p14:sldId id="2147483340"/>
            <p14:sldId id="2147478639"/>
            <p14:sldId id="2147478703"/>
            <p14:sldId id="2147478617"/>
          </p14:sldIdLst>
        </p14:section>
        <p14:section name="Lab 03: Generative Answers and Custom Instructions" id="{EDF04839-DF7E-4550-8E9B-3787623FC791}">
          <p14:sldIdLst>
            <p14:sldId id="2147482658"/>
            <p14:sldId id="2147480926"/>
            <p14:sldId id="2147482624"/>
            <p14:sldId id="2147478712"/>
            <p14:sldId id="266"/>
            <p14:sldId id="2147483343"/>
          </p14:sldIdLst>
        </p14:section>
        <p14:section name="Lab 04: Build Power Automate Flows and HTTP API calls with your chatbot" id="{726317CF-4C40-47B0-9FCE-452DF21A2C71}">
          <p14:sldIdLst>
            <p14:sldId id="2147482631"/>
            <p14:sldId id="2147483337"/>
            <p14:sldId id="2147481054"/>
            <p14:sldId id="264"/>
            <p14:sldId id="2147483341"/>
          </p14:sldIdLst>
        </p14:section>
        <p14:section name="Lab 05: Invoke AI Builder custom prompts" id="{8E8A62D6-CE22-4EED-9946-6A67490F35B3}">
          <p14:sldIdLst>
            <p14:sldId id="268"/>
            <p14:sldId id="278"/>
            <p14:sldId id="282"/>
            <p14:sldId id="269"/>
            <p14:sldId id="271"/>
          </p14:sldIdLst>
        </p14:section>
        <p14:section name="Lab 06: Make HTTP requests to connect to an API" id="{F8A78C01-C149-42F5-A142-52014F21714B}">
          <p14:sldIdLst>
            <p14:sldId id="2147482636"/>
            <p14:sldId id="279"/>
            <p14:sldId id="265"/>
            <p14:sldId id="2147483342"/>
          </p14:sldIdLst>
        </p14:section>
        <p14:section name="Lab 07:  Use generative orchestration to interact with your connectors" id="{904E52E0-9952-B94F-8263-D61379CAFF56}">
          <p14:sldIdLst>
            <p14:sldId id="2147483334"/>
            <p14:sldId id="2147483338"/>
            <p14:sldId id="267"/>
            <p14:sldId id="2147483344"/>
          </p14:sldIdLst>
        </p14:section>
        <p14:section name="Lab 08: Using topic inputs" id="{DC5215AE-7D52-4485-8105-50BB4276166C}">
          <p14:sldIdLst>
            <p14:sldId id="256"/>
            <p14:sldId id="280"/>
            <p14:sldId id="273"/>
          </p14:sldIdLst>
        </p14:section>
        <p14:section name="Lab 09: Generative orchestration" id="{DA371A25-3D52-47EA-A5F6-943EF38FBFA7}">
          <p14:sldIdLst>
            <p14:sldId id="281"/>
            <p14:sldId id="283"/>
            <p14:sldId id="284"/>
          </p14:sldIdLst>
        </p14:section>
        <p14:section name="Q&amp;A" id="{5B8659D0-3043-4945-B4A7-E0E3D52FAA70}">
          <p14:sldIdLst>
            <p14:sldId id="270"/>
          </p14:sldIdLst>
        </p14:section>
        <p14:section name="Resources" id="{DBF552F9-C62F-4CCD-853F-29A918E78732}">
          <p14:sldIdLst>
            <p14:sldId id="2147482526"/>
            <p14:sldId id="2147482338"/>
          </p14:sldIdLst>
        </p14:section>
        <p14:section name="Appendix" id="{1D5E48B6-D2B3-4FCC-B327-D0137DC6C37A}">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8D4"/>
    <a:srgbClr val="FFFFFF"/>
    <a:srgbClr val="F2F2F2"/>
    <a:srgbClr val="F5CF83"/>
    <a:srgbClr val="C00000"/>
    <a:srgbClr val="374649"/>
    <a:srgbClr val="014A9A"/>
    <a:srgbClr val="88CBFF"/>
    <a:srgbClr val="50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0FE026-8F6A-4AE6-BC4A-40C67D3C0715}" v="350" dt="2024-11-20T18:07:08.8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308"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1T19:36:50.248"/>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E6D65-6279-4269-ABF5-F56BA20CEBEF}" type="datetimeFigureOut">
              <a:rPr lang="en-US" smtClean="0"/>
              <a:t>11/14/2024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E4F18-3F7B-4256-900A-D8B3FEBAF2AF}" type="slidenum">
              <a:rPr lang="en-US" smtClean="0"/>
              <a:t>‹#›</a:t>
            </a:fld>
            <a:endParaRPr lang="en-US"/>
          </a:p>
        </p:txBody>
      </p:sp>
    </p:spTree>
    <p:extLst>
      <p:ext uri="{BB962C8B-B14F-4D97-AF65-F5344CB8AC3E}">
        <p14:creationId xmlns:p14="http://schemas.microsoft.com/office/powerpoint/2010/main" val="22213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11/20/2024 1:05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7560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19</a:t>
            </a:fld>
            <a:endParaRPr lang="en-US"/>
          </a:p>
        </p:txBody>
      </p:sp>
    </p:spTree>
    <p:extLst>
      <p:ext uri="{BB962C8B-B14F-4D97-AF65-F5344CB8AC3E}">
        <p14:creationId xmlns:p14="http://schemas.microsoft.com/office/powerpoint/2010/main" val="3795472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20</a:t>
            </a:fld>
            <a:endParaRPr lang="en-US"/>
          </a:p>
        </p:txBody>
      </p:sp>
    </p:spTree>
    <p:extLst>
      <p:ext uri="{BB962C8B-B14F-4D97-AF65-F5344CB8AC3E}">
        <p14:creationId xmlns:p14="http://schemas.microsoft.com/office/powerpoint/2010/main" val="1662417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0471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11/14/2024 9:01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11/14/2024 9:01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429659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11/14/2024 9:01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27</a:t>
            </a:fld>
            <a:endParaRPr lang="en-US"/>
          </a:p>
        </p:txBody>
      </p:sp>
    </p:spTree>
    <p:extLst>
      <p:ext uri="{BB962C8B-B14F-4D97-AF65-F5344CB8AC3E}">
        <p14:creationId xmlns:p14="http://schemas.microsoft.com/office/powerpoint/2010/main" val="1027790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23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29</a:t>
            </a:fld>
            <a:endParaRPr lang="en-US"/>
          </a:p>
        </p:txBody>
      </p:sp>
    </p:spTree>
    <p:extLst>
      <p:ext uri="{BB962C8B-B14F-4D97-AF65-F5344CB8AC3E}">
        <p14:creationId xmlns:p14="http://schemas.microsoft.com/office/powerpoint/2010/main" val="1522365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11/14/2024 9:01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91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2DBB1-3C68-4BD9-9AEC-7754ED200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745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11/14/2024 9:01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114073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00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11/14/2024 9:01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4119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E4F18-3F7B-4256-900A-D8B3FEBAF2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030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43</a:t>
            </a:fld>
            <a:endParaRPr lang="en-US"/>
          </a:p>
        </p:txBody>
      </p:sp>
    </p:spTree>
    <p:extLst>
      <p:ext uri="{BB962C8B-B14F-4D97-AF65-F5344CB8AC3E}">
        <p14:creationId xmlns:p14="http://schemas.microsoft.com/office/powerpoint/2010/main" val="121660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47</a:t>
            </a:fld>
            <a:endParaRPr lang="en-US"/>
          </a:p>
        </p:txBody>
      </p:sp>
    </p:spTree>
    <p:extLst>
      <p:ext uri="{BB962C8B-B14F-4D97-AF65-F5344CB8AC3E}">
        <p14:creationId xmlns:p14="http://schemas.microsoft.com/office/powerpoint/2010/main" val="33083170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50</a:t>
            </a:fld>
            <a:endParaRPr lang="en-US"/>
          </a:p>
        </p:txBody>
      </p:sp>
    </p:spTree>
    <p:extLst>
      <p:ext uri="{BB962C8B-B14F-4D97-AF65-F5344CB8AC3E}">
        <p14:creationId xmlns:p14="http://schemas.microsoft.com/office/powerpoint/2010/main" val="1595807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51</a:t>
            </a:fld>
            <a:endParaRPr lang="en-US"/>
          </a:p>
        </p:txBody>
      </p:sp>
    </p:spTree>
    <p:extLst>
      <p:ext uri="{BB962C8B-B14F-4D97-AF65-F5344CB8AC3E}">
        <p14:creationId xmlns:p14="http://schemas.microsoft.com/office/powerpoint/2010/main" val="4857212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5228C-6C68-E3A8-5BAA-68C0121039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CA6526-01FF-8E53-1B89-34D1C5D1B5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24607D-6968-B986-531A-C1583894AAC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14624B-D2F8-7CFB-05D9-17E3DCEF94BF}"/>
              </a:ext>
            </a:extLst>
          </p:cNvPr>
          <p:cNvSpPr>
            <a:spLocks noGrp="1"/>
          </p:cNvSpPr>
          <p:nvPr>
            <p:ph type="sldNum" sz="quarter" idx="5"/>
          </p:nvPr>
        </p:nvSpPr>
        <p:spPr/>
        <p:txBody>
          <a:bodyPr/>
          <a:lstStyle/>
          <a:p>
            <a:fld id="{E8CE4F18-3F7B-4256-900A-D8B3FEBAF2AF}" type="slidenum">
              <a:rPr lang="en-US" smtClean="0"/>
              <a:t>54</a:t>
            </a:fld>
            <a:endParaRPr lang="en-US"/>
          </a:p>
        </p:txBody>
      </p:sp>
    </p:spTree>
    <p:extLst>
      <p:ext uri="{BB962C8B-B14F-4D97-AF65-F5344CB8AC3E}">
        <p14:creationId xmlns:p14="http://schemas.microsoft.com/office/powerpoint/2010/main" val="1293305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11/14/2024 9:01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11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3</a:t>
            </a:fld>
            <a:endParaRPr lang="en-US"/>
          </a:p>
        </p:txBody>
      </p:sp>
    </p:spTree>
    <p:extLst>
      <p:ext uri="{BB962C8B-B14F-4D97-AF65-F5344CB8AC3E}">
        <p14:creationId xmlns:p14="http://schemas.microsoft.com/office/powerpoint/2010/main" val="21159277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4995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second part of the agent lifecycle is enhancing with advanced capabilities.</a:t>
            </a:r>
          </a:p>
          <a:p>
            <a:endParaRPr lang="en-US"/>
          </a:p>
          <a:p>
            <a:r>
              <a:rPr lang="en-US"/>
              <a:t>With Copilot Studio, you can:</a:t>
            </a:r>
          </a:p>
          <a:p>
            <a:endParaRPr lang="en-US"/>
          </a:p>
          <a:p>
            <a:pPr marL="171450" indent="-171450">
              <a:buFont typeface="Arial" panose="020B0604020202020204" pitchFamily="34" charset="0"/>
              <a:buChar char="•"/>
            </a:pPr>
            <a:r>
              <a:rPr lang="en-US" b="1">
                <a:solidFill>
                  <a:srgbClr val="0078D4"/>
                </a:solidFill>
              </a:rPr>
              <a:t>Customize your agent with pro developer tools - </a:t>
            </a:r>
            <a:r>
              <a:rPr lang="en-US" sz="1200">
                <a:latin typeface="Segoe UI"/>
              </a:rPr>
              <a:t>Integrate with Azure AI Studio, Azure Cognitive Services, Bot Framework and a variety of other Microsoft conversational services.</a:t>
            </a:r>
          </a:p>
          <a:p>
            <a:pPr marL="171450" indent="-171450">
              <a:buFont typeface="Arial" panose="020B0604020202020204" pitchFamily="34" charset="0"/>
              <a:buChar char="•"/>
            </a:pPr>
            <a:r>
              <a:rPr kumimoji="0" lang="en-US" sz="14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Analyze your agent’s performance </a:t>
            </a: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 Access built-in conversational analytics that automatically track critical KPIs.</a:t>
            </a:r>
          </a:p>
          <a:p>
            <a:pPr marL="171450" indent="-171450">
              <a:buFont typeface="Arial" panose="020B0604020202020204" pitchFamily="34" charset="0"/>
              <a:buChar char="•"/>
            </a:pPr>
            <a:r>
              <a:rPr kumimoji="0" lang="en-US" sz="14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Continuously improve the conversation </a:t>
            </a:r>
            <a:r>
              <a:rPr kumimoji="0" lang="en-US" sz="1400" b="0"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rPr>
              <a:t>- AI-driven features will help you to fine-tune your agent over time by providing suggestions on how to optimize your conversations.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57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Agents exist on a spectrum. </a:t>
            </a:r>
            <a:r>
              <a:rPr kumimoji="0" lang="en-US" sz="1200" b="0" i="0" u="none" strike="noStrike" kern="1200" cap="none" spc="0" normalizeH="0" baseline="0" noProof="0">
                <a:ln>
                  <a:noFill/>
                </a:ln>
                <a:solidFill>
                  <a:srgbClr val="000000"/>
                </a:solidFill>
                <a:effectLst/>
                <a:uLnTx/>
                <a:uFillTx/>
                <a:latin typeface="Segoe UI"/>
                <a:ea typeface="+mn-ea"/>
                <a:cs typeface="+mn-cs"/>
              </a:rPr>
              <a:t>Different organizations are at different stages of their AI transformation. Some are advanced and building the next generation of agents with autonomous capabilities. Others are still building out their AI agents to focus on retrieval and task experiences bringing their knowledge and automations into their agent experiences.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These descriptions are not official technical names for your agents. </a:t>
            </a:r>
            <a:r>
              <a:rPr kumimoji="0" lang="en-US" sz="1200" b="0" i="0" u="none" strike="noStrike" kern="1200" cap="none" spc="0" normalizeH="0" baseline="0" noProof="0">
                <a:ln>
                  <a:noFill/>
                </a:ln>
                <a:solidFill>
                  <a:srgbClr val="000000"/>
                </a:solidFill>
                <a:effectLst/>
                <a:uLnTx/>
                <a:uFillTx/>
                <a:latin typeface="Segoe UI"/>
                <a:ea typeface="+mn-ea"/>
                <a:cs typeface="+mn-cs"/>
              </a:rPr>
              <a:t>They are used to describe the capabilities that your agent may possess. All agents have the same set of components; however it is down to the makers use case and complexity that dictates where it sits across this continuum.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We recognize that agents has been an industry term used over the years. In 2024, it is mostly associated with the right side of autonomy. We believe everything is an agent and that they live on a spectrum of capability.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Retrieval: </a:t>
            </a:r>
            <a:r>
              <a:rPr kumimoji="0" lang="en-US" sz="1200" b="0" i="0" u="none" strike="noStrike" kern="1200" cap="none" spc="0" normalizeH="0" baseline="0" noProof="0">
                <a:ln>
                  <a:noFill/>
                </a:ln>
                <a:solidFill>
                  <a:srgbClr val="000000"/>
                </a:solidFill>
                <a:effectLst/>
                <a:uLnTx/>
                <a:uFillTx/>
                <a:latin typeface="Segoe UI"/>
                <a:ea typeface="+mn-ea"/>
                <a:cs typeface="+mn-cs"/>
              </a:rPr>
              <a:t>Designed with specific instructions on how to behave, their personality, and their overall objectives. They follow predefined rules and guidelines set by the creators.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Task: </a:t>
            </a:r>
            <a:r>
              <a:rPr kumimoji="0" lang="en-US" sz="1200" b="0" i="0" u="none" strike="noStrike" kern="1200" cap="none" spc="0" normalizeH="0" baseline="0" noProof="0">
                <a:ln>
                  <a:noFill/>
                </a:ln>
                <a:solidFill>
                  <a:srgbClr val="000000"/>
                </a:solidFill>
                <a:effectLst/>
                <a:uLnTx/>
                <a:uFillTx/>
                <a:latin typeface="Segoe UI"/>
                <a:ea typeface="+mn-ea"/>
                <a:cs typeface="+mn-cs"/>
              </a:rPr>
              <a:t>connected to specific workflows or processes. They operate based on knowledge, skills, and rules based automation. Their primary purpose is to automate repetitive tasks.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Autonomous: </a:t>
            </a:r>
            <a:r>
              <a:rPr kumimoji="0" lang="en-US" sz="1200" b="0" i="0" u="none" strike="noStrike" kern="1200" cap="none" spc="0" normalizeH="0" baseline="0" noProof="0">
                <a:ln>
                  <a:noFill/>
                </a:ln>
                <a:solidFill>
                  <a:srgbClr val="000000"/>
                </a:solidFill>
                <a:effectLst/>
                <a:uLnTx/>
                <a:uFillTx/>
                <a:latin typeface="Segoe UI"/>
                <a:ea typeface="+mn-ea"/>
                <a:cs typeface="+mn-cs"/>
              </a:rPr>
              <a:t>Operate independently, dynamically planning and learning from the processes. They adapt to changing conditions and make decisions without constant human intervention.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8171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Dewain</a:t>
            </a: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08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546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Marius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FE5E5-D09F-448F-8AAB-F1BA90BC36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717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771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6.xml"/><Relationship Id="rId4" Type="http://schemas.openxmlformats.org/officeDocument/2006/relationships/image" Target="../media/image9.sv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9.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3 (Light)">
    <p:bg>
      <p:bgPr>
        <a:solidFill>
          <a:schemeClr val="bg1"/>
        </a:solidFill>
        <a:effectLst/>
      </p:bgPr>
    </p:bg>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a:grayscl/>
            <a:alphaModFix amt="4000"/>
            <a:extLs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Dn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93983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140471681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3972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436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210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07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19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365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6608647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04442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650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844777-CE79-0284-5BE2-894F11F01939}"/>
              </a:ext>
            </a:extLst>
          </p:cNvPr>
          <p:cNvSpPr/>
          <p:nvPr userDrawn="1"/>
        </p:nvSpPr>
        <p:spPr>
          <a:xfrm>
            <a:off x="531361" y="4955412"/>
            <a:ext cx="1462540" cy="1390022"/>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pattFill prst="wdDnDiag">
            <a:fgClr>
              <a:schemeClr val="accent2">
                <a:lumMod val="20000"/>
                <a:lumOff val="80000"/>
              </a:schemeClr>
            </a:fgClr>
            <a:bgClr>
              <a:schemeClr val="bg1"/>
            </a:bgClr>
          </a:pattFill>
          <a:ln w="1440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AF8181F-29BE-6A80-09A3-61738088E5A7}"/>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B3C25D0A-1F33-776E-6F3E-6A0A063F92B0}"/>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652A53A-E401-C01D-5589-E40F2FCFFE2A}"/>
              </a:ext>
            </a:extLst>
          </p:cNvPr>
          <p:cNvGrpSpPr/>
          <p:nvPr userDrawn="1"/>
        </p:nvGrpSpPr>
        <p:grpSpPr>
          <a:xfrm>
            <a:off x="10348517" y="5559865"/>
            <a:ext cx="1843479" cy="1298140"/>
            <a:chOff x="10348517" y="5559865"/>
            <a:chExt cx="1843479" cy="1298140"/>
          </a:xfrm>
        </p:grpSpPr>
        <p:grpSp>
          <p:nvGrpSpPr>
            <p:cNvPr id="10" name="Graphic 8">
              <a:extLst>
                <a:ext uri="{FF2B5EF4-FFF2-40B4-BE49-F238E27FC236}">
                  <a16:creationId xmlns:a16="http://schemas.microsoft.com/office/drawing/2014/main" id="{F8016201-D7C6-68F7-DEA4-AD786CC9681A}"/>
                </a:ext>
              </a:extLst>
            </p:cNvPr>
            <p:cNvGrpSpPr/>
            <p:nvPr/>
          </p:nvGrpSpPr>
          <p:grpSpPr>
            <a:xfrm flipH="1">
              <a:off x="10348517" y="5687417"/>
              <a:ext cx="1563963" cy="1170588"/>
              <a:chOff x="5302292" y="8602600"/>
              <a:chExt cx="1381243" cy="1033826"/>
            </a:xfrm>
          </p:grpSpPr>
          <p:sp>
            <p:nvSpPr>
              <p:cNvPr id="16" name="Freeform: Shape 15">
                <a:extLst>
                  <a:ext uri="{FF2B5EF4-FFF2-40B4-BE49-F238E27FC236}">
                    <a16:creationId xmlns:a16="http://schemas.microsoft.com/office/drawing/2014/main" id="{2C93684E-892F-CA9D-9DE8-79F3C0DE070D}"/>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FE72EB-4EE6-3B97-4A09-5A81889ACEEB}"/>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6AF702-A088-3F6E-FBA1-B7AA82AD143C}"/>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7DF3AA3-8EA8-90A3-ECB5-80DBADEB446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AC3289CF-09B3-7069-4B76-09588AF84DDF}"/>
                </a:ext>
              </a:extLst>
            </p:cNvPr>
            <p:cNvGrpSpPr/>
            <p:nvPr/>
          </p:nvGrpSpPr>
          <p:grpSpPr>
            <a:xfrm flipH="1">
              <a:off x="11280562" y="5559865"/>
              <a:ext cx="911434" cy="1298132"/>
              <a:chOff x="5055426" y="8489952"/>
              <a:chExt cx="804949" cy="1146469"/>
            </a:xfrm>
          </p:grpSpPr>
          <p:sp>
            <p:nvSpPr>
              <p:cNvPr id="12" name="Freeform: Shape 11">
                <a:extLst>
                  <a:ext uri="{FF2B5EF4-FFF2-40B4-BE49-F238E27FC236}">
                    <a16:creationId xmlns:a16="http://schemas.microsoft.com/office/drawing/2014/main" id="{7A33D4D5-8187-BD37-1867-EBA824583467}"/>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8E5DF6-B228-1927-D581-550B588CDB68}"/>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F4889C4-3E2A-6838-32BC-1A667153D4EF}"/>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CD32A-5E75-A627-E14D-6F44D12504A3}"/>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1">
                    <a:lumMod val="85000"/>
                  </a:schemeClr>
                </a:solid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CF0D4489-DE7F-FE2F-298A-D109E1B47D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19161" y="2357437"/>
            <a:ext cx="5866264" cy="423863"/>
          </a:xfrm>
          <a:prstGeom prst="rect">
            <a:avLst/>
          </a:prstGeom>
        </p:spPr>
      </p:pic>
      <p:sp>
        <p:nvSpPr>
          <p:cNvPr id="2" name="Title 1">
            <a:extLst>
              <a:ext uri="{FF2B5EF4-FFF2-40B4-BE49-F238E27FC236}">
                <a16:creationId xmlns:a16="http://schemas.microsoft.com/office/drawing/2014/main" id="{F1136817-8D12-7A19-C49E-B7812A53F312}"/>
              </a:ext>
            </a:extLst>
          </p:cNvPr>
          <p:cNvSpPr>
            <a:spLocks noGrp="1"/>
          </p:cNvSpPr>
          <p:nvPr>
            <p:ph type="title"/>
          </p:nvPr>
        </p:nvSpPr>
        <p:spPr>
          <a:xfrm>
            <a:off x="604894" y="3388484"/>
            <a:ext cx="11018520" cy="677108"/>
          </a:xfrm>
        </p:spPr>
        <p:txBody>
          <a:bodyPr anchor="ctr"/>
          <a:lstStyle>
            <a:lvl1pPr>
              <a:defRPr sz="4400">
                <a:solidFill>
                  <a:schemeClr val="bg2"/>
                </a:solidFill>
              </a:defRPr>
            </a:lvl1pPr>
          </a:lstStyle>
          <a:p>
            <a:r>
              <a:rPr lang="en-US"/>
              <a:t>Click to edit Master title style</a:t>
            </a:r>
          </a:p>
        </p:txBody>
      </p:sp>
    </p:spTree>
    <p:extLst>
      <p:ext uri="{BB962C8B-B14F-4D97-AF65-F5344CB8AC3E}">
        <p14:creationId xmlns:p14="http://schemas.microsoft.com/office/powerpoint/2010/main" val="288113861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7313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Disposition personnalisée">
    <p:bg>
      <p:bgPr>
        <a:solidFill>
          <a:schemeClr val="tx1"/>
        </a:solidFill>
        <a:effectLst/>
      </p:bgPr>
    </p:bg>
    <p:spTree>
      <p:nvGrpSpPr>
        <p:cNvPr id="1" name=""/>
        <p:cNvGrpSpPr/>
        <p:nvPr/>
      </p:nvGrpSpPr>
      <p:grpSpPr>
        <a:xfrm>
          <a:off x="0" y="0"/>
          <a:ext cx="0" cy="0"/>
          <a:chOff x="0" y="0"/>
          <a:chExt cx="0" cy="0"/>
        </a:xfrm>
      </p:grpSpPr>
      <p:pic>
        <p:nvPicPr>
          <p:cNvPr id="23" name="Image 22" descr="Une image contenant capture d’écran, Graphique, noir, conception&#10;&#10;Description générée automatiquement">
            <a:extLst>
              <a:ext uri="{FF2B5EF4-FFF2-40B4-BE49-F238E27FC236}">
                <a16:creationId xmlns:a16="http://schemas.microsoft.com/office/drawing/2014/main" id="{D3B1E54B-713E-5AE0-33FC-EDAA956EF14A}"/>
              </a:ext>
            </a:extLst>
          </p:cNvPr>
          <p:cNvPicPr>
            <a:picLocks noChangeAspect="1"/>
          </p:cNvPicPr>
          <p:nvPr userDrawn="1"/>
        </p:nvPicPr>
        <p:blipFill>
          <a:blip r:embed="rId2">
            <a:alphaModFix amt="46000"/>
          </a:blip>
          <a:stretch>
            <a:fillRect/>
          </a:stretch>
        </p:blipFill>
        <p:spPr>
          <a:xfrm>
            <a:off x="5994400" y="14639"/>
            <a:ext cx="6197600" cy="6858000"/>
          </a:xfrm>
          <a:prstGeom prst="rect">
            <a:avLst/>
          </a:prstGeom>
        </p:spPr>
      </p:pic>
      <p:sp>
        <p:nvSpPr>
          <p:cNvPr id="17" name="Espace réservé du texte 16">
            <a:extLst>
              <a:ext uri="{FF2B5EF4-FFF2-40B4-BE49-F238E27FC236}">
                <a16:creationId xmlns:a16="http://schemas.microsoft.com/office/drawing/2014/main" id="{4D3C047C-33A0-0C2B-08B4-6C062890F01F}"/>
              </a:ext>
            </a:extLst>
          </p:cNvPr>
          <p:cNvSpPr>
            <a:spLocks noGrp="1"/>
          </p:cNvSpPr>
          <p:nvPr>
            <p:ph type="body" sz="quarter" idx="10" hasCustomPrompt="1"/>
          </p:nvPr>
        </p:nvSpPr>
        <p:spPr>
          <a:xfrm>
            <a:off x="3119828" y="2348850"/>
            <a:ext cx="8489560" cy="2160300"/>
          </a:xfr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3600" b="1">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SECTION TITLE</a:t>
            </a:r>
          </a:p>
        </p:txBody>
      </p:sp>
      <p:pic>
        <p:nvPicPr>
          <p:cNvPr id="21" name="Image 20">
            <a:extLst>
              <a:ext uri="{FF2B5EF4-FFF2-40B4-BE49-F238E27FC236}">
                <a16:creationId xmlns:a16="http://schemas.microsoft.com/office/drawing/2014/main" id="{09F63692-ADBB-A928-7CD0-49DE766242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4200" y="3059188"/>
            <a:ext cx="1725673" cy="553998"/>
          </a:xfrm>
          <a:prstGeom prst="rect">
            <a:avLst/>
          </a:prstGeom>
        </p:spPr>
      </p:pic>
      <p:cxnSp>
        <p:nvCxnSpPr>
          <p:cNvPr id="22" name="Connecteur droit 21">
            <a:extLst>
              <a:ext uri="{FF2B5EF4-FFF2-40B4-BE49-F238E27FC236}">
                <a16:creationId xmlns:a16="http://schemas.microsoft.com/office/drawing/2014/main" id="{BA0E431C-D971-14DB-2305-3C93BE7876D5}"/>
              </a:ext>
            </a:extLst>
          </p:cNvPr>
          <p:cNvCxnSpPr>
            <a:cxnSpLocks/>
          </p:cNvCxnSpPr>
          <p:nvPr userDrawn="1"/>
        </p:nvCxnSpPr>
        <p:spPr>
          <a:xfrm>
            <a:off x="2754463" y="2112579"/>
            <a:ext cx="0" cy="2662121"/>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9" name="Picture 8" descr="A logo on a black background&#10;&#10;Description automatically generated">
            <a:extLst>
              <a:ext uri="{FF2B5EF4-FFF2-40B4-BE49-F238E27FC236}">
                <a16:creationId xmlns:a16="http://schemas.microsoft.com/office/drawing/2014/main" id="{7A40BC6D-869C-E24E-0261-987F7E3B67E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04128" y="213653"/>
            <a:ext cx="2478687" cy="1110966"/>
          </a:xfrm>
          <a:prstGeom prst="rect">
            <a:avLst/>
          </a:prstGeom>
        </p:spPr>
      </p:pic>
    </p:spTree>
    <p:extLst>
      <p:ext uri="{BB962C8B-B14F-4D97-AF65-F5344CB8AC3E}">
        <p14:creationId xmlns:p14="http://schemas.microsoft.com/office/powerpoint/2010/main" val="3813868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Disposition personnalisée">
    <p:bg>
      <p:bgPr>
        <a:solidFill>
          <a:schemeClr val="tx1"/>
        </a:solidFill>
        <a:effectLst/>
      </p:bgPr>
    </p:bg>
    <p:spTree>
      <p:nvGrpSpPr>
        <p:cNvPr id="1" name=""/>
        <p:cNvGrpSpPr/>
        <p:nvPr/>
      </p:nvGrpSpPr>
      <p:grpSpPr>
        <a:xfrm>
          <a:off x="0" y="0"/>
          <a:ext cx="0" cy="0"/>
          <a:chOff x="0" y="0"/>
          <a:chExt cx="0" cy="0"/>
        </a:xfrm>
      </p:grpSpPr>
      <p:pic>
        <p:nvPicPr>
          <p:cNvPr id="23" name="Image 22" descr="Une image contenant capture d’écran, Graphique, noir, conception&#10;&#10;Description générée automatiquement">
            <a:extLst>
              <a:ext uri="{FF2B5EF4-FFF2-40B4-BE49-F238E27FC236}">
                <a16:creationId xmlns:a16="http://schemas.microsoft.com/office/drawing/2014/main" id="{D3B1E54B-713E-5AE0-33FC-EDAA956EF14A}"/>
              </a:ext>
            </a:extLst>
          </p:cNvPr>
          <p:cNvPicPr>
            <a:picLocks noChangeAspect="1"/>
          </p:cNvPicPr>
          <p:nvPr userDrawn="1"/>
        </p:nvPicPr>
        <p:blipFill>
          <a:blip r:embed="rId2">
            <a:alphaModFix amt="46000"/>
          </a:blip>
          <a:stretch>
            <a:fillRect/>
          </a:stretch>
        </p:blipFill>
        <p:spPr>
          <a:xfrm>
            <a:off x="5994400" y="14639"/>
            <a:ext cx="6197600" cy="6858000"/>
          </a:xfrm>
          <a:prstGeom prst="rect">
            <a:avLst/>
          </a:prstGeom>
        </p:spPr>
      </p:pic>
      <p:sp>
        <p:nvSpPr>
          <p:cNvPr id="17" name="Espace réservé du texte 16">
            <a:extLst>
              <a:ext uri="{FF2B5EF4-FFF2-40B4-BE49-F238E27FC236}">
                <a16:creationId xmlns:a16="http://schemas.microsoft.com/office/drawing/2014/main" id="{4D3C047C-33A0-0C2B-08B4-6C062890F01F}"/>
              </a:ext>
            </a:extLst>
          </p:cNvPr>
          <p:cNvSpPr>
            <a:spLocks noGrp="1"/>
          </p:cNvSpPr>
          <p:nvPr>
            <p:ph type="body" sz="quarter" idx="10" hasCustomPrompt="1"/>
          </p:nvPr>
        </p:nvSpPr>
        <p:spPr>
          <a:xfrm>
            <a:off x="3119828" y="2348850"/>
            <a:ext cx="8489560" cy="2160300"/>
          </a:xfr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3600" b="1">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SECTION TITLE</a:t>
            </a:r>
          </a:p>
        </p:txBody>
      </p:sp>
      <p:pic>
        <p:nvPicPr>
          <p:cNvPr id="21" name="Image 20">
            <a:extLst>
              <a:ext uri="{FF2B5EF4-FFF2-40B4-BE49-F238E27FC236}">
                <a16:creationId xmlns:a16="http://schemas.microsoft.com/office/drawing/2014/main" id="{09F63692-ADBB-A928-7CD0-49DE766242B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4200" y="3059188"/>
            <a:ext cx="1725673" cy="553998"/>
          </a:xfrm>
          <a:prstGeom prst="rect">
            <a:avLst/>
          </a:prstGeom>
        </p:spPr>
      </p:pic>
      <p:cxnSp>
        <p:nvCxnSpPr>
          <p:cNvPr id="22" name="Connecteur droit 21">
            <a:extLst>
              <a:ext uri="{FF2B5EF4-FFF2-40B4-BE49-F238E27FC236}">
                <a16:creationId xmlns:a16="http://schemas.microsoft.com/office/drawing/2014/main" id="{BA0E431C-D971-14DB-2305-3C93BE7876D5}"/>
              </a:ext>
            </a:extLst>
          </p:cNvPr>
          <p:cNvCxnSpPr>
            <a:cxnSpLocks/>
          </p:cNvCxnSpPr>
          <p:nvPr userDrawn="1"/>
        </p:nvCxnSpPr>
        <p:spPr>
          <a:xfrm>
            <a:off x="2754463" y="2112579"/>
            <a:ext cx="0" cy="2662121"/>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86974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Disposition personnalisée">
    <p:spTree>
      <p:nvGrpSpPr>
        <p:cNvPr id="1" name=""/>
        <p:cNvGrpSpPr/>
        <p:nvPr/>
      </p:nvGrpSpPr>
      <p:grpSpPr>
        <a:xfrm>
          <a:off x="0" y="0"/>
          <a:ext cx="0" cy="0"/>
          <a:chOff x="0" y="0"/>
          <a:chExt cx="0" cy="0"/>
        </a:xfrm>
      </p:grpSpPr>
      <p:pic>
        <p:nvPicPr>
          <p:cNvPr id="2" name="Image 5" descr="Une image contenant Police, Graphique, logo, noir&#10;&#10;Description générée automatiquement">
            <a:extLst>
              <a:ext uri="{FF2B5EF4-FFF2-40B4-BE49-F238E27FC236}">
                <a16:creationId xmlns:a16="http://schemas.microsoft.com/office/drawing/2014/main" id="{1C957F6C-25B9-4CC3-4510-EBEC7AB9BC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4200" y="3064068"/>
            <a:ext cx="1725668" cy="553997"/>
          </a:xfrm>
          <a:prstGeom prst="rect">
            <a:avLst/>
          </a:prstGeom>
        </p:spPr>
      </p:pic>
      <p:pic>
        <p:nvPicPr>
          <p:cNvPr id="23" name="Image 22" descr="Une image contenant capture d’écran, Graphique, noir, conception&#10;&#10;Description générée automatiquement">
            <a:extLst>
              <a:ext uri="{FF2B5EF4-FFF2-40B4-BE49-F238E27FC236}">
                <a16:creationId xmlns:a16="http://schemas.microsoft.com/office/drawing/2014/main" id="{D3B1E54B-713E-5AE0-33FC-EDAA956EF14A}"/>
              </a:ext>
            </a:extLst>
          </p:cNvPr>
          <p:cNvPicPr>
            <a:picLocks noChangeAspect="1"/>
          </p:cNvPicPr>
          <p:nvPr userDrawn="1"/>
        </p:nvPicPr>
        <p:blipFill>
          <a:blip r:embed="rId3">
            <a:alphaModFix amt="4000"/>
          </a:blip>
          <a:stretch>
            <a:fillRect/>
          </a:stretch>
        </p:blipFill>
        <p:spPr>
          <a:xfrm>
            <a:off x="5994400" y="14639"/>
            <a:ext cx="6197600" cy="6858000"/>
          </a:xfrm>
          <a:prstGeom prst="rect">
            <a:avLst/>
          </a:prstGeom>
        </p:spPr>
      </p:pic>
      <p:sp>
        <p:nvSpPr>
          <p:cNvPr id="17" name="Espace réservé du texte 16">
            <a:extLst>
              <a:ext uri="{FF2B5EF4-FFF2-40B4-BE49-F238E27FC236}">
                <a16:creationId xmlns:a16="http://schemas.microsoft.com/office/drawing/2014/main" id="{4D3C047C-33A0-0C2B-08B4-6C062890F01F}"/>
              </a:ext>
            </a:extLst>
          </p:cNvPr>
          <p:cNvSpPr>
            <a:spLocks noGrp="1"/>
          </p:cNvSpPr>
          <p:nvPr>
            <p:ph type="body" sz="quarter" idx="10" hasCustomPrompt="1"/>
          </p:nvPr>
        </p:nvSpPr>
        <p:spPr>
          <a:xfrm>
            <a:off x="3119828" y="2348850"/>
            <a:ext cx="8489560" cy="2160300"/>
          </a:xfr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3600" b="1" cap="all" baseline="0">
                <a:solidFill>
                  <a:schemeClr val="tx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SECTION TITLE</a:t>
            </a:r>
          </a:p>
        </p:txBody>
      </p:sp>
      <p:cxnSp>
        <p:nvCxnSpPr>
          <p:cNvPr id="22" name="Connecteur droit 21">
            <a:extLst>
              <a:ext uri="{FF2B5EF4-FFF2-40B4-BE49-F238E27FC236}">
                <a16:creationId xmlns:a16="http://schemas.microsoft.com/office/drawing/2014/main" id="{BA0E431C-D971-14DB-2305-3C93BE7876D5}"/>
              </a:ext>
            </a:extLst>
          </p:cNvPr>
          <p:cNvCxnSpPr>
            <a:cxnSpLocks/>
          </p:cNvCxnSpPr>
          <p:nvPr userDrawn="1"/>
        </p:nvCxnSpPr>
        <p:spPr>
          <a:xfrm>
            <a:off x="2754463" y="2112579"/>
            <a:ext cx="0" cy="2662121"/>
          </a:xfrm>
          <a:prstGeom prst="line">
            <a:avLst/>
          </a:prstGeom>
          <a:ln w="15875">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73155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Custom Layout">
    <p:bg>
      <p:bgPr>
        <a:blipFill dpi="0" rotWithShape="1">
          <a:blip r:embed="rId2">
            <a:alphaModFix amt="4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411A-D5DC-059F-6306-BA7067DDE8B9}"/>
              </a:ext>
            </a:extLst>
          </p:cNvPr>
          <p:cNvSpPr>
            <a:spLocks noGrp="1"/>
          </p:cNvSpPr>
          <p:nvPr>
            <p:ph type="title"/>
          </p:nvPr>
        </p:nvSpPr>
        <p:spPr>
          <a:xfrm>
            <a:off x="574675" y="292100"/>
            <a:ext cx="11018520" cy="461665"/>
          </a:xfrm>
        </p:spPr>
        <p:txBody>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sp>
        <p:nvSpPr>
          <p:cNvPr id="4" name="Text Placeholder 3">
            <a:extLst>
              <a:ext uri="{FF2B5EF4-FFF2-40B4-BE49-F238E27FC236}">
                <a16:creationId xmlns:a16="http://schemas.microsoft.com/office/drawing/2014/main" id="{F4BE32D8-945D-F04D-386C-F9063486BDE5}"/>
              </a:ext>
            </a:extLst>
          </p:cNvPr>
          <p:cNvSpPr>
            <a:spLocks noGrp="1"/>
          </p:cNvSpPr>
          <p:nvPr>
            <p:ph type="body" sz="quarter" idx="10"/>
          </p:nvPr>
        </p:nvSpPr>
        <p:spPr>
          <a:xfrm>
            <a:off x="587375" y="792164"/>
            <a:ext cx="11025188" cy="265112"/>
          </a:xfrm>
        </p:spPr>
        <p:txBody>
          <a:bodyPr>
            <a:noAutofit/>
          </a:bodyPr>
          <a:lstStyle>
            <a:lvl1pPr>
              <a:defRPr sz="1600" b="0" i="0">
                <a:solidFill>
                  <a:schemeClr val="tx2"/>
                </a:solidFill>
                <a:latin typeface="Segoe UI" panose="020B0502040204020203" pitchFamily="34" charset="0"/>
                <a:cs typeface="Segoe UI" panose="020B0502040204020203" pitchFamily="34" charset="0"/>
              </a:defRPr>
            </a:lvl1pPr>
            <a:lvl2pPr>
              <a:defRPr sz="1200" b="0" i="0">
                <a:solidFill>
                  <a:schemeClr val="tx2"/>
                </a:solidFill>
                <a:latin typeface="Segoe UI" panose="020B0502040204020203" pitchFamily="34" charset="0"/>
                <a:cs typeface="Segoe UI" panose="020B0502040204020203" pitchFamily="34" charset="0"/>
              </a:defRPr>
            </a:lvl2pPr>
            <a:lvl3pPr>
              <a:defRPr sz="1050" b="0" i="0">
                <a:solidFill>
                  <a:schemeClr val="tx2"/>
                </a:solidFill>
                <a:latin typeface="Segoe UI" panose="020B0502040204020203" pitchFamily="34" charset="0"/>
                <a:cs typeface="Segoe UI" panose="020B0502040204020203" pitchFamily="34" charset="0"/>
              </a:defRPr>
            </a:lvl3pPr>
            <a:lvl4pPr>
              <a:defRPr sz="1000" b="0" i="0">
                <a:solidFill>
                  <a:schemeClr val="tx2"/>
                </a:solidFill>
                <a:latin typeface="Segoe UI" panose="020B0502040204020203" pitchFamily="34" charset="0"/>
                <a:cs typeface="Segoe UI" panose="020B0502040204020203" pitchFamily="34" charset="0"/>
              </a:defRPr>
            </a:lvl4pPr>
            <a:lvl5pPr>
              <a:defRPr sz="1000" b="0" i="0">
                <a:solidFill>
                  <a:schemeClr val="tx2"/>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pic>
        <p:nvPicPr>
          <p:cNvPr id="10" name="Image 3" descr="Une image contenant capture d’écran, Graphique, symbole, conception&#10;&#10;Description générée automatiquement">
            <a:extLst>
              <a:ext uri="{FF2B5EF4-FFF2-40B4-BE49-F238E27FC236}">
                <a16:creationId xmlns:a16="http://schemas.microsoft.com/office/drawing/2014/main" id="{B49F8A13-32CE-CC29-46A9-E813A90FF428}"/>
              </a:ext>
            </a:extLst>
          </p:cNvPr>
          <p:cNvPicPr>
            <a:picLocks noChangeAspect="1"/>
          </p:cNvPicPr>
          <p:nvPr userDrawn="1"/>
        </p:nvPicPr>
        <p:blipFill rotWithShape="1">
          <a:blip r:embed="rId3"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11" name="Connecteur droit 21">
            <a:extLst>
              <a:ext uri="{FF2B5EF4-FFF2-40B4-BE49-F238E27FC236}">
                <a16:creationId xmlns:a16="http://schemas.microsoft.com/office/drawing/2014/main" id="{AC93EBB4-BEAB-EEDE-8D3A-B12025151DF8}"/>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584569"/>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93388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8169320"/>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2218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CS TDM Intro">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FC6D84C9-F0D0-2E7D-2082-0E0EAA97BC32}"/>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Single Corner Rounded 6">
            <a:extLst>
              <a:ext uri="{FF2B5EF4-FFF2-40B4-BE49-F238E27FC236}">
                <a16:creationId xmlns:a16="http://schemas.microsoft.com/office/drawing/2014/main" id="{14C1DEFF-1CC8-4FA3-1BA4-C46D4165E041}"/>
              </a:ext>
            </a:extLst>
          </p:cNvPr>
          <p:cNvSpPr/>
          <p:nvPr userDrawn="1"/>
        </p:nvSpPr>
        <p:spPr>
          <a:xfrm rot="10800000">
            <a:off x="6925824" y="-3432"/>
            <a:ext cx="5266175" cy="6864864"/>
          </a:xfrm>
          <a:prstGeom prst="round1Rect">
            <a:avLst>
              <a:gd name="adj" fmla="val 30051"/>
            </a:avLst>
          </a:prstGeom>
          <a:solidFill>
            <a:schemeClr val="bg2">
              <a:lumMod val="75000"/>
            </a:schemeClr>
          </a:solidFill>
          <a:ln w="13730" cap="flat">
            <a:noFill/>
            <a:prstDash val="solid"/>
            <a:miter/>
          </a:ln>
          <a:effectLst>
            <a:outerShdw blurRad="990600" dist="38100" algn="l" rotWithShape="0">
              <a:prstClr val="black">
                <a:alpha val="14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1EE70375-B879-2E04-7DE9-267858168E40}"/>
              </a:ext>
            </a:extLst>
          </p:cNvPr>
          <p:cNvGrpSpPr/>
          <p:nvPr userDrawn="1"/>
        </p:nvGrpSpPr>
        <p:grpSpPr>
          <a:xfrm>
            <a:off x="9687834" y="5133271"/>
            <a:ext cx="2504165" cy="1728160"/>
            <a:chOff x="9687834" y="5133271"/>
            <a:chExt cx="2504165" cy="1728160"/>
          </a:xfrm>
        </p:grpSpPr>
        <p:sp>
          <p:nvSpPr>
            <p:cNvPr id="11" name="Rectangle: Single Corner Rounded 10">
              <a:extLst>
                <a:ext uri="{FF2B5EF4-FFF2-40B4-BE49-F238E27FC236}">
                  <a16:creationId xmlns:a16="http://schemas.microsoft.com/office/drawing/2014/main" id="{3E49D4A0-C4CF-0AA5-5EB4-3D4E52E194CA}"/>
                </a:ext>
              </a:extLst>
            </p:cNvPr>
            <p:cNvSpPr/>
            <p:nvPr/>
          </p:nvSpPr>
          <p:spPr>
            <a:xfrm flipH="1">
              <a:off x="9687834" y="5517291"/>
              <a:ext cx="2120144" cy="1344140"/>
            </a:xfrm>
            <a:prstGeom prst="round1Rect">
              <a:avLst>
                <a:gd name="adj" fmla="val 50000"/>
              </a:avLst>
            </a:pr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5">
              <a:extLst>
                <a:ext uri="{FF2B5EF4-FFF2-40B4-BE49-F238E27FC236}">
                  <a16:creationId xmlns:a16="http://schemas.microsoft.com/office/drawing/2014/main" id="{21736647-7677-95A4-E03E-CFB1CE5ED12C}"/>
                </a:ext>
              </a:extLst>
            </p:cNvPr>
            <p:cNvSpPr/>
            <p:nvPr/>
          </p:nvSpPr>
          <p:spPr>
            <a:xfrm>
              <a:off x="11807979" y="5133271"/>
              <a:ext cx="384020" cy="384020"/>
            </a:xfrm>
            <a:custGeom>
              <a:avLst/>
              <a:gdLst>
                <a:gd name="connsiteX0" fmla="*/ 0 w 384020"/>
                <a:gd name="connsiteY0" fmla="*/ 0 h 384020"/>
                <a:gd name="connsiteX1" fmla="*/ 384021 w 384020"/>
                <a:gd name="connsiteY1" fmla="*/ 0 h 384020"/>
                <a:gd name="connsiteX2" fmla="*/ 384021 w 384020"/>
                <a:gd name="connsiteY2" fmla="*/ 384021 h 384020"/>
                <a:gd name="connsiteX3" fmla="*/ 0 w 384020"/>
                <a:gd name="connsiteY3" fmla="*/ 384021 h 384020"/>
              </a:gdLst>
              <a:ahLst/>
              <a:cxnLst>
                <a:cxn ang="0">
                  <a:pos x="connsiteX0" y="connsiteY0"/>
                </a:cxn>
                <a:cxn ang="0">
                  <a:pos x="connsiteX1" y="connsiteY1"/>
                </a:cxn>
                <a:cxn ang="0">
                  <a:pos x="connsiteX2" y="connsiteY2"/>
                </a:cxn>
                <a:cxn ang="0">
                  <a:pos x="connsiteX3" y="connsiteY3"/>
                </a:cxn>
              </a:cxnLst>
              <a:rect l="l" t="t" r="r" b="b"/>
              <a:pathLst>
                <a:path w="384020" h="384020">
                  <a:moveTo>
                    <a:pt x="0" y="0"/>
                  </a:moveTo>
                  <a:lnTo>
                    <a:pt x="384021" y="0"/>
                  </a:lnTo>
                  <a:lnTo>
                    <a:pt x="384021" y="384021"/>
                  </a:lnTo>
                  <a:lnTo>
                    <a:pt x="0" y="384021"/>
                  </a:lnTo>
                  <a:close/>
                </a:path>
              </a:pathLst>
            </a:cu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746C5367-4BDF-E244-6A42-C9CC3CDE3E7B}"/>
              </a:ext>
            </a:extLst>
          </p:cNvPr>
          <p:cNvGrpSpPr/>
          <p:nvPr userDrawn="1"/>
        </p:nvGrpSpPr>
        <p:grpSpPr>
          <a:xfrm>
            <a:off x="7795920" y="4037990"/>
            <a:ext cx="1891914" cy="1010359"/>
            <a:chOff x="604894" y="4447838"/>
            <a:chExt cx="1891914" cy="1010359"/>
          </a:xfrm>
        </p:grpSpPr>
        <p:sp>
          <p:nvSpPr>
            <p:cNvPr id="14" name="Freeform: Shape 33">
              <a:extLst>
                <a:ext uri="{FF2B5EF4-FFF2-40B4-BE49-F238E27FC236}">
                  <a16:creationId xmlns:a16="http://schemas.microsoft.com/office/drawing/2014/main" id="{E0E3D134-EDDE-C309-761E-7A2931AE5650}"/>
                </a:ext>
              </a:extLst>
            </p:cNvPr>
            <p:cNvSpPr/>
            <p:nvPr/>
          </p:nvSpPr>
          <p:spPr>
            <a:xfrm>
              <a:off x="60489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34">
              <a:extLst>
                <a:ext uri="{FF2B5EF4-FFF2-40B4-BE49-F238E27FC236}">
                  <a16:creationId xmlns:a16="http://schemas.microsoft.com/office/drawing/2014/main" id="{6A47CC7F-4C9B-37F9-2F89-CCB0E67569F9}"/>
                </a:ext>
              </a:extLst>
            </p:cNvPr>
            <p:cNvSpPr/>
            <p:nvPr/>
          </p:nvSpPr>
          <p:spPr>
            <a:xfrm>
              <a:off x="1045792"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35">
              <a:extLst>
                <a:ext uri="{FF2B5EF4-FFF2-40B4-BE49-F238E27FC236}">
                  <a16:creationId xmlns:a16="http://schemas.microsoft.com/office/drawing/2014/main" id="{ACF1B38E-BE08-FFF5-436A-950B19B40061}"/>
                </a:ext>
              </a:extLst>
            </p:cNvPr>
            <p:cNvSpPr/>
            <p:nvPr/>
          </p:nvSpPr>
          <p:spPr>
            <a:xfrm>
              <a:off x="1486689"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36">
              <a:extLst>
                <a:ext uri="{FF2B5EF4-FFF2-40B4-BE49-F238E27FC236}">
                  <a16:creationId xmlns:a16="http://schemas.microsoft.com/office/drawing/2014/main" id="{ABFC80D3-D60A-0429-7B77-A24B5C3DFA51}"/>
                </a:ext>
              </a:extLst>
            </p:cNvPr>
            <p:cNvSpPr/>
            <p:nvPr/>
          </p:nvSpPr>
          <p:spPr>
            <a:xfrm>
              <a:off x="1927822" y="4447838"/>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39">
              <a:extLst>
                <a:ext uri="{FF2B5EF4-FFF2-40B4-BE49-F238E27FC236}">
                  <a16:creationId xmlns:a16="http://schemas.microsoft.com/office/drawing/2014/main" id="{E7099C2F-C30D-0008-8482-90E4D75B82B0}"/>
                </a:ext>
              </a:extLst>
            </p:cNvPr>
            <p:cNvSpPr/>
            <p:nvPr/>
          </p:nvSpPr>
          <p:spPr>
            <a:xfrm>
              <a:off x="2368484" y="444783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40">
              <a:extLst>
                <a:ext uri="{FF2B5EF4-FFF2-40B4-BE49-F238E27FC236}">
                  <a16:creationId xmlns:a16="http://schemas.microsoft.com/office/drawing/2014/main" id="{68B94521-C619-90B6-F6E8-DFDC6F0BF984}"/>
                </a:ext>
              </a:extLst>
            </p:cNvPr>
            <p:cNvSpPr/>
            <p:nvPr/>
          </p:nvSpPr>
          <p:spPr>
            <a:xfrm>
              <a:off x="60489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42">
              <a:extLst>
                <a:ext uri="{FF2B5EF4-FFF2-40B4-BE49-F238E27FC236}">
                  <a16:creationId xmlns:a16="http://schemas.microsoft.com/office/drawing/2014/main" id="{74DFA832-4B4A-BA2C-2D5C-9745C6C0B317}"/>
                </a:ext>
              </a:extLst>
            </p:cNvPr>
            <p:cNvSpPr/>
            <p:nvPr/>
          </p:nvSpPr>
          <p:spPr>
            <a:xfrm>
              <a:off x="1045792"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43">
              <a:extLst>
                <a:ext uri="{FF2B5EF4-FFF2-40B4-BE49-F238E27FC236}">
                  <a16:creationId xmlns:a16="http://schemas.microsoft.com/office/drawing/2014/main" id="{2DF856A0-94CB-B9FD-C649-F20AF5300CED}"/>
                </a:ext>
              </a:extLst>
            </p:cNvPr>
            <p:cNvSpPr/>
            <p:nvPr/>
          </p:nvSpPr>
          <p:spPr>
            <a:xfrm>
              <a:off x="1486689"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44">
              <a:extLst>
                <a:ext uri="{FF2B5EF4-FFF2-40B4-BE49-F238E27FC236}">
                  <a16:creationId xmlns:a16="http://schemas.microsoft.com/office/drawing/2014/main" id="{DE06AA07-F3BC-B873-A606-C2BD8A9F47AE}"/>
                </a:ext>
              </a:extLst>
            </p:cNvPr>
            <p:cNvSpPr/>
            <p:nvPr/>
          </p:nvSpPr>
          <p:spPr>
            <a:xfrm>
              <a:off x="1927822" y="4888972"/>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45">
              <a:extLst>
                <a:ext uri="{FF2B5EF4-FFF2-40B4-BE49-F238E27FC236}">
                  <a16:creationId xmlns:a16="http://schemas.microsoft.com/office/drawing/2014/main" id="{1456EC0B-C7F1-3E39-DA0A-FF7791984511}"/>
                </a:ext>
              </a:extLst>
            </p:cNvPr>
            <p:cNvSpPr/>
            <p:nvPr/>
          </p:nvSpPr>
          <p:spPr>
            <a:xfrm>
              <a:off x="2368484" y="488897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46">
              <a:extLst>
                <a:ext uri="{FF2B5EF4-FFF2-40B4-BE49-F238E27FC236}">
                  <a16:creationId xmlns:a16="http://schemas.microsoft.com/office/drawing/2014/main" id="{1B4DC2E8-3BE0-89E9-13BF-80A2FF208436}"/>
                </a:ext>
              </a:extLst>
            </p:cNvPr>
            <p:cNvSpPr/>
            <p:nvPr/>
          </p:nvSpPr>
          <p:spPr>
            <a:xfrm>
              <a:off x="60489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47">
              <a:extLst>
                <a:ext uri="{FF2B5EF4-FFF2-40B4-BE49-F238E27FC236}">
                  <a16:creationId xmlns:a16="http://schemas.microsoft.com/office/drawing/2014/main" id="{C15642AC-59F9-C462-7258-FB00902E3114}"/>
                </a:ext>
              </a:extLst>
            </p:cNvPr>
            <p:cNvSpPr/>
            <p:nvPr/>
          </p:nvSpPr>
          <p:spPr>
            <a:xfrm>
              <a:off x="1045792"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48">
              <a:extLst>
                <a:ext uri="{FF2B5EF4-FFF2-40B4-BE49-F238E27FC236}">
                  <a16:creationId xmlns:a16="http://schemas.microsoft.com/office/drawing/2014/main" id="{B21A83EB-4AA9-A21D-52D4-D024CCDB9964}"/>
                </a:ext>
              </a:extLst>
            </p:cNvPr>
            <p:cNvSpPr/>
            <p:nvPr/>
          </p:nvSpPr>
          <p:spPr>
            <a:xfrm>
              <a:off x="1486689"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49">
              <a:extLst>
                <a:ext uri="{FF2B5EF4-FFF2-40B4-BE49-F238E27FC236}">
                  <a16:creationId xmlns:a16="http://schemas.microsoft.com/office/drawing/2014/main" id="{176D7FDF-1F8E-DA92-6B2B-A040AA076321}"/>
                </a:ext>
              </a:extLst>
            </p:cNvPr>
            <p:cNvSpPr/>
            <p:nvPr/>
          </p:nvSpPr>
          <p:spPr>
            <a:xfrm>
              <a:off x="1927822" y="5329869"/>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50">
              <a:extLst>
                <a:ext uri="{FF2B5EF4-FFF2-40B4-BE49-F238E27FC236}">
                  <a16:creationId xmlns:a16="http://schemas.microsoft.com/office/drawing/2014/main" id="{2EEA353D-9DEE-DDFF-8CFD-DAE53A86B0DB}"/>
                </a:ext>
              </a:extLst>
            </p:cNvPr>
            <p:cNvSpPr/>
            <p:nvPr/>
          </p:nvSpPr>
          <p:spPr>
            <a:xfrm>
              <a:off x="2368484" y="532987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9" name="Rectangle: Single Corner Rounded 28">
            <a:extLst>
              <a:ext uri="{FF2B5EF4-FFF2-40B4-BE49-F238E27FC236}">
                <a16:creationId xmlns:a16="http://schemas.microsoft.com/office/drawing/2014/main" id="{CD78616E-69AD-9AA7-2097-9EB3C37621F4}"/>
              </a:ext>
            </a:extLst>
          </p:cNvPr>
          <p:cNvSpPr/>
          <p:nvPr userDrawn="1"/>
        </p:nvSpPr>
        <p:spPr>
          <a:xfrm rot="10800000" flipH="1">
            <a:off x="6925823" y="-3435"/>
            <a:ext cx="4882152" cy="2318265"/>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Single Corner Rounded 29">
            <a:extLst>
              <a:ext uri="{FF2B5EF4-FFF2-40B4-BE49-F238E27FC236}">
                <a16:creationId xmlns:a16="http://schemas.microsoft.com/office/drawing/2014/main" id="{1089C2C6-EA1F-2659-9060-91E6A380A8AC}"/>
              </a:ext>
            </a:extLst>
          </p:cNvPr>
          <p:cNvSpPr/>
          <p:nvPr userDrawn="1"/>
        </p:nvSpPr>
        <p:spPr>
          <a:xfrm rot="10800000" flipH="1">
            <a:off x="1" y="1959429"/>
            <a:ext cx="293688" cy="3652320"/>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3813587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MCS BDM Intro">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DCD056A-10C4-2885-BB1F-734FC10D464C}"/>
              </a:ext>
            </a:extLst>
          </p:cNvPr>
          <p:cNvSpPr/>
          <p:nvPr/>
        </p:nvSpPr>
        <p:spPr>
          <a:xfrm>
            <a:off x="7919518" y="1729547"/>
            <a:ext cx="5156975" cy="5134490"/>
          </a:xfrm>
          <a:custGeom>
            <a:avLst/>
            <a:gdLst>
              <a:gd name="connsiteX0" fmla="*/ 5156975 w 5156975"/>
              <a:gd name="connsiteY0" fmla="*/ 785571 h 5134490"/>
              <a:gd name="connsiteX1" fmla="*/ 5156975 w 5156975"/>
              <a:gd name="connsiteY1" fmla="*/ 5134491 h 5134490"/>
              <a:gd name="connsiteX2" fmla="*/ 763069 w 5156975"/>
              <a:gd name="connsiteY2" fmla="*/ 5134491 h 5134490"/>
              <a:gd name="connsiteX3" fmla="*/ 160654 w 5156975"/>
              <a:gd name="connsiteY3" fmla="*/ 4532074 h 5134490"/>
              <a:gd name="connsiteX4" fmla="*/ 160654 w 5156975"/>
              <a:gd name="connsiteY4" fmla="*/ 3756253 h 5134490"/>
              <a:gd name="connsiteX5" fmla="*/ 853071 w 5156975"/>
              <a:gd name="connsiteY5" fmla="*/ 3063984 h 5134490"/>
              <a:gd name="connsiteX6" fmla="*/ 3434334 w 5156975"/>
              <a:gd name="connsiteY6" fmla="*/ 482563 h 5134490"/>
              <a:gd name="connsiteX7" fmla="*/ 3756241 w 5156975"/>
              <a:gd name="connsiteY7" fmla="*/ 160654 h 5134490"/>
              <a:gd name="connsiteX8" fmla="*/ 4532061 w 5156975"/>
              <a:gd name="connsiteY8" fmla="*/ 160654 h 5134490"/>
              <a:gd name="connsiteX9" fmla="*/ 5156975 w 5156975"/>
              <a:gd name="connsiteY9" fmla="*/ 785571 h 513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6975" h="5134490">
                <a:moveTo>
                  <a:pt x="5156975" y="785571"/>
                </a:moveTo>
                <a:lnTo>
                  <a:pt x="5156975" y="5134491"/>
                </a:lnTo>
                <a:lnTo>
                  <a:pt x="763069" y="5134491"/>
                </a:lnTo>
                <a:lnTo>
                  <a:pt x="160654" y="4532074"/>
                </a:lnTo>
                <a:cubicBezTo>
                  <a:pt x="-53551" y="4317868"/>
                  <a:pt x="-53551" y="3970609"/>
                  <a:pt x="160654" y="3756253"/>
                </a:cubicBezTo>
                <a:lnTo>
                  <a:pt x="853071" y="3063984"/>
                </a:lnTo>
                <a:lnTo>
                  <a:pt x="3434334" y="482563"/>
                </a:lnTo>
                <a:lnTo>
                  <a:pt x="3756241" y="160654"/>
                </a:lnTo>
                <a:cubicBezTo>
                  <a:pt x="3970447" y="-53551"/>
                  <a:pt x="4317855" y="-53551"/>
                  <a:pt x="4532061" y="160654"/>
                </a:cubicBezTo>
                <a:lnTo>
                  <a:pt x="5156975" y="785571"/>
                </a:lnTo>
                <a:close/>
              </a:path>
            </a:pathLst>
          </a:custGeom>
          <a:gradFill>
            <a:gsLst>
              <a:gs pos="0">
                <a:schemeClr val="bg2"/>
              </a:gs>
              <a:gs pos="77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22" name="Freeform: Shape 21">
            <a:extLst>
              <a:ext uri="{FF2B5EF4-FFF2-40B4-BE49-F238E27FC236}">
                <a16:creationId xmlns:a16="http://schemas.microsoft.com/office/drawing/2014/main" id="{B4ECF24F-0F5D-BC6B-5106-48717805B5CB}"/>
              </a:ext>
            </a:extLst>
          </p:cNvPr>
          <p:cNvSpPr/>
          <p:nvPr/>
        </p:nvSpPr>
        <p:spPr>
          <a:xfrm>
            <a:off x="9141748" y="0"/>
            <a:ext cx="3934745" cy="2430216"/>
          </a:xfrm>
          <a:custGeom>
            <a:avLst/>
            <a:gdLst>
              <a:gd name="connsiteX0" fmla="*/ 3934746 w 3934745"/>
              <a:gd name="connsiteY0" fmla="*/ 0 h 2430216"/>
              <a:gd name="connsiteX1" fmla="*/ 3934746 w 3934745"/>
              <a:gd name="connsiteY1" fmla="*/ 1380188 h 2430216"/>
              <a:gd name="connsiteX2" fmla="*/ 3367282 w 3934745"/>
              <a:gd name="connsiteY2" fmla="*/ 1947653 h 2430216"/>
              <a:gd name="connsiteX3" fmla="*/ 3045375 w 3934745"/>
              <a:gd name="connsiteY3" fmla="*/ 2269562 h 2430216"/>
              <a:gd name="connsiteX4" fmla="*/ 2269555 w 3934745"/>
              <a:gd name="connsiteY4" fmla="*/ 2269562 h 2430216"/>
              <a:gd name="connsiteX5" fmla="*/ 0 w 3934745"/>
              <a:gd name="connsiteY5" fmla="*/ 0 h 2430216"/>
              <a:gd name="connsiteX6" fmla="*/ 3934746 w 3934745"/>
              <a:gd name="connsiteY6" fmla="*/ 0 h 2430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4745" h="2430216">
                <a:moveTo>
                  <a:pt x="3934746" y="0"/>
                </a:moveTo>
                <a:lnTo>
                  <a:pt x="3934746" y="1380188"/>
                </a:lnTo>
                <a:lnTo>
                  <a:pt x="3367282" y="1947653"/>
                </a:lnTo>
                <a:lnTo>
                  <a:pt x="3045375" y="2269562"/>
                </a:lnTo>
                <a:cubicBezTo>
                  <a:pt x="2831169" y="2483768"/>
                  <a:pt x="2483761" y="2483768"/>
                  <a:pt x="2269555" y="2269562"/>
                </a:cubicBezTo>
                <a:lnTo>
                  <a:pt x="0" y="0"/>
                </a:lnTo>
                <a:lnTo>
                  <a:pt x="3934746" y="0"/>
                </a:lnTo>
                <a:close/>
              </a:path>
            </a:pathLst>
          </a:custGeom>
          <a:gradFill flip="none" rotWithShape="1">
            <a:gsLst>
              <a:gs pos="0">
                <a:schemeClr val="bg2">
                  <a:lumMod val="60000"/>
                  <a:lumOff val="40000"/>
                </a:schemeClr>
              </a:gs>
              <a:gs pos="73000">
                <a:schemeClr val="bg2">
                  <a:lumMod val="75000"/>
                </a:schemeClr>
              </a:gs>
            </a:gsLst>
            <a:lin ang="7200000" scaled="0"/>
            <a:tileRect/>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9" name="Freeform: Shape 18">
            <a:extLst>
              <a:ext uri="{FF2B5EF4-FFF2-40B4-BE49-F238E27FC236}">
                <a16:creationId xmlns:a16="http://schemas.microsoft.com/office/drawing/2014/main" id="{B47F08FA-B8F4-7F32-9F9A-80F689D50F87}"/>
              </a:ext>
            </a:extLst>
          </p:cNvPr>
          <p:cNvSpPr/>
          <p:nvPr/>
        </p:nvSpPr>
        <p:spPr>
          <a:xfrm>
            <a:off x="5184576" y="0"/>
            <a:ext cx="2360607" cy="1442814"/>
          </a:xfrm>
          <a:custGeom>
            <a:avLst/>
            <a:gdLst>
              <a:gd name="connsiteX0" fmla="*/ 2254180 w 2360607"/>
              <a:gd name="connsiteY0" fmla="*/ 519614 h 1442814"/>
              <a:gd name="connsiteX1" fmla="*/ 1437410 w 2360607"/>
              <a:gd name="connsiteY1" fmla="*/ 1336387 h 1442814"/>
              <a:gd name="connsiteX2" fmla="*/ 923198 w 2360607"/>
              <a:gd name="connsiteY2" fmla="*/ 1336387 h 1442814"/>
              <a:gd name="connsiteX3" fmla="*/ 106428 w 2360607"/>
              <a:gd name="connsiteY3" fmla="*/ 519614 h 1442814"/>
              <a:gd name="connsiteX4" fmla="*/ 106428 w 2360607"/>
              <a:gd name="connsiteY4" fmla="*/ 5550 h 1442814"/>
              <a:gd name="connsiteX5" fmla="*/ 111978 w 2360607"/>
              <a:gd name="connsiteY5" fmla="*/ 0 h 1442814"/>
              <a:gd name="connsiteX6" fmla="*/ 2248630 w 2360607"/>
              <a:gd name="connsiteY6" fmla="*/ 0 h 1442814"/>
              <a:gd name="connsiteX7" fmla="*/ 2254180 w 2360607"/>
              <a:gd name="connsiteY7" fmla="*/ 5550 h 1442814"/>
              <a:gd name="connsiteX8" fmla="*/ 2254180 w 2360607"/>
              <a:gd name="connsiteY8" fmla="*/ 519614 h 144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607" h="1442814">
                <a:moveTo>
                  <a:pt x="2254180" y="519614"/>
                </a:moveTo>
                <a:lnTo>
                  <a:pt x="1437410" y="1336387"/>
                </a:lnTo>
                <a:cubicBezTo>
                  <a:pt x="1295357" y="1478291"/>
                  <a:pt x="1065251" y="1478291"/>
                  <a:pt x="923198" y="1336387"/>
                </a:cubicBezTo>
                <a:lnTo>
                  <a:pt x="106428" y="519614"/>
                </a:lnTo>
                <a:cubicBezTo>
                  <a:pt x="-35476" y="377560"/>
                  <a:pt x="-35476" y="147454"/>
                  <a:pt x="106428" y="5550"/>
                </a:cubicBezTo>
                <a:lnTo>
                  <a:pt x="111978" y="0"/>
                </a:lnTo>
                <a:lnTo>
                  <a:pt x="2248630" y="0"/>
                </a:lnTo>
                <a:lnTo>
                  <a:pt x="2254180" y="5550"/>
                </a:lnTo>
                <a:cubicBezTo>
                  <a:pt x="2396083" y="147454"/>
                  <a:pt x="2396083" y="377560"/>
                  <a:pt x="2254180" y="519614"/>
                </a:cubicBezTo>
                <a:close/>
              </a:path>
            </a:pathLst>
          </a:custGeom>
          <a:gradFill>
            <a:gsLst>
              <a:gs pos="8000">
                <a:schemeClr val="bg2">
                  <a:lumMod val="60000"/>
                  <a:lumOff val="40000"/>
                </a:schemeClr>
              </a:gs>
              <a:gs pos="100000">
                <a:schemeClr val="bg2">
                  <a:lumMod val="75000"/>
                </a:schemeClr>
              </a:gs>
            </a:gsLst>
            <a:lin ang="18939382" scaled="1"/>
          </a:gradFill>
          <a:ln w="13581"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BF66CDED-93F7-4B57-BDB9-33C706A83F5E}"/>
              </a:ext>
            </a:extLst>
          </p:cNvPr>
          <p:cNvSpPr/>
          <p:nvPr/>
        </p:nvSpPr>
        <p:spPr>
          <a:xfrm rot="2700000">
            <a:off x="6791395" y="1394362"/>
            <a:ext cx="2688966" cy="2688974"/>
          </a:xfrm>
          <a:custGeom>
            <a:avLst/>
            <a:gdLst>
              <a:gd name="connsiteX0" fmla="*/ 2214955 w 2688966"/>
              <a:gd name="connsiteY0" fmla="*/ 0 h 2688974"/>
              <a:gd name="connsiteX1" fmla="*/ 2688966 w 2688966"/>
              <a:gd name="connsiteY1" fmla="*/ 474013 h 2688974"/>
              <a:gd name="connsiteX2" fmla="*/ 2688966 w 2688966"/>
              <a:gd name="connsiteY2" fmla="*/ 2214961 h 2688974"/>
              <a:gd name="connsiteX3" fmla="*/ 2214955 w 2688966"/>
              <a:gd name="connsiteY3" fmla="*/ 2688975 h 2688974"/>
              <a:gd name="connsiteX4" fmla="*/ 474012 w 2688966"/>
              <a:gd name="connsiteY4" fmla="*/ 2688975 h 2688974"/>
              <a:gd name="connsiteX5" fmla="*/ 0 w 2688966"/>
              <a:gd name="connsiteY5" fmla="*/ 2214961 h 2688974"/>
              <a:gd name="connsiteX6" fmla="*/ 0 w 2688966"/>
              <a:gd name="connsiteY6" fmla="*/ 474013 h 2688974"/>
              <a:gd name="connsiteX7" fmla="*/ 474012 w 2688966"/>
              <a:gd name="connsiteY7" fmla="*/ 0 h 268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88966" h="2688974">
                <a:moveTo>
                  <a:pt x="2214955" y="0"/>
                </a:moveTo>
                <a:cubicBezTo>
                  <a:pt x="2476744" y="0"/>
                  <a:pt x="2688966" y="212223"/>
                  <a:pt x="2688966" y="474013"/>
                </a:cubicBezTo>
                <a:lnTo>
                  <a:pt x="2688966" y="2214961"/>
                </a:lnTo>
                <a:cubicBezTo>
                  <a:pt x="2688966" y="2476752"/>
                  <a:pt x="2476744" y="2688975"/>
                  <a:pt x="2214955" y="2688975"/>
                </a:cubicBezTo>
                <a:lnTo>
                  <a:pt x="474012" y="2688975"/>
                </a:lnTo>
                <a:cubicBezTo>
                  <a:pt x="212222" y="2688975"/>
                  <a:pt x="0" y="2476752"/>
                  <a:pt x="0" y="2214961"/>
                </a:cubicBezTo>
                <a:lnTo>
                  <a:pt x="0" y="474013"/>
                </a:lnTo>
                <a:cubicBezTo>
                  <a:pt x="0" y="212223"/>
                  <a:pt x="212222" y="0"/>
                  <a:pt x="474012" y="0"/>
                </a:cubicBezTo>
                <a:close/>
              </a:path>
            </a:pathLst>
          </a:custGeom>
          <a:gradFill>
            <a:gsLst>
              <a:gs pos="0">
                <a:schemeClr val="bg2"/>
              </a:gs>
              <a:gs pos="77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21" name="Freeform: Shape 20">
            <a:extLst>
              <a:ext uri="{FF2B5EF4-FFF2-40B4-BE49-F238E27FC236}">
                <a16:creationId xmlns:a16="http://schemas.microsoft.com/office/drawing/2014/main" id="{02DAD2B2-A66F-F289-5712-5C7EEAFC9C70}"/>
              </a:ext>
            </a:extLst>
          </p:cNvPr>
          <p:cNvSpPr/>
          <p:nvPr/>
        </p:nvSpPr>
        <p:spPr>
          <a:xfrm>
            <a:off x="7558759" y="0"/>
            <a:ext cx="5517734" cy="6864037"/>
          </a:xfrm>
          <a:custGeom>
            <a:avLst/>
            <a:gdLst>
              <a:gd name="connsiteX0" fmla="*/ 5517734 w 5517734"/>
              <a:gd name="connsiteY0" fmla="*/ 774771 h 6864037"/>
              <a:gd name="connsiteX1" fmla="*/ 5517734 w 5517734"/>
              <a:gd name="connsiteY1" fmla="*/ 5930262 h 6864037"/>
              <a:gd name="connsiteX2" fmla="*/ 4583962 w 5517734"/>
              <a:gd name="connsiteY2" fmla="*/ 6864038 h 6864037"/>
              <a:gd name="connsiteX3" fmla="*/ 3284330 w 5517734"/>
              <a:gd name="connsiteY3" fmla="*/ 6864038 h 6864037"/>
              <a:gd name="connsiteX4" fmla="*/ 160654 w 5517734"/>
              <a:gd name="connsiteY4" fmla="*/ 3740353 h 6864037"/>
              <a:gd name="connsiteX5" fmla="*/ 160654 w 5517734"/>
              <a:gd name="connsiteY5" fmla="*/ 2964681 h 6864037"/>
              <a:gd name="connsiteX6" fmla="*/ 1348233 w 5517734"/>
              <a:gd name="connsiteY6" fmla="*/ 1777249 h 6864037"/>
              <a:gd name="connsiteX7" fmla="*/ 2354157 w 5517734"/>
              <a:gd name="connsiteY7" fmla="*/ 771171 h 6864037"/>
              <a:gd name="connsiteX8" fmla="*/ 3125326 w 5517734"/>
              <a:gd name="connsiteY8" fmla="*/ 0 h 6864037"/>
              <a:gd name="connsiteX9" fmla="*/ 4742965 w 5517734"/>
              <a:gd name="connsiteY9" fmla="*/ 0 h 6864037"/>
              <a:gd name="connsiteX10" fmla="*/ 5517734 w 5517734"/>
              <a:gd name="connsiteY10" fmla="*/ 774771 h 6864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17734" h="6864037">
                <a:moveTo>
                  <a:pt x="5517734" y="774771"/>
                </a:moveTo>
                <a:lnTo>
                  <a:pt x="5517734" y="5930262"/>
                </a:lnTo>
                <a:lnTo>
                  <a:pt x="4583962" y="6864038"/>
                </a:lnTo>
                <a:lnTo>
                  <a:pt x="3284330" y="6864038"/>
                </a:lnTo>
                <a:lnTo>
                  <a:pt x="160654" y="3740353"/>
                </a:lnTo>
                <a:cubicBezTo>
                  <a:pt x="-53551" y="3526147"/>
                  <a:pt x="-53551" y="3178887"/>
                  <a:pt x="160654" y="2964681"/>
                </a:cubicBezTo>
                <a:lnTo>
                  <a:pt x="1348233" y="1777249"/>
                </a:lnTo>
                <a:lnTo>
                  <a:pt x="2354157" y="771171"/>
                </a:lnTo>
                <a:lnTo>
                  <a:pt x="3125326" y="0"/>
                </a:lnTo>
                <a:lnTo>
                  <a:pt x="4742965" y="0"/>
                </a:lnTo>
                <a:lnTo>
                  <a:pt x="5517734" y="774771"/>
                </a:lnTo>
                <a:close/>
              </a:path>
            </a:pathLst>
          </a:custGeom>
          <a:solidFill>
            <a:schemeClr val="bg2">
              <a:lumMod val="75000"/>
              <a:alpha val="77000"/>
            </a:schemeClr>
          </a:solidFill>
          <a:ln w="13581" cap="flat">
            <a:noFill/>
            <a:prstDash val="solid"/>
            <a:miter/>
          </a:ln>
        </p:spPr>
        <p:txBody>
          <a:bodyPr rtlCol="0" anchor="ctr"/>
          <a:lstStyle/>
          <a:p>
            <a:endParaRPr lang="en-US"/>
          </a:p>
        </p:txBody>
      </p:sp>
      <p:sp>
        <p:nvSpPr>
          <p:cNvPr id="9" name="Title 1"/>
          <p:cNvSpPr>
            <a:spLocks noGrp="1"/>
          </p:cNvSpPr>
          <p:nvPr>
            <p:ph type="title" hasCustomPrompt="1"/>
          </p:nvPr>
        </p:nvSpPr>
        <p:spPr>
          <a:xfrm>
            <a:off x="604894" y="2183027"/>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64522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18" name="Freeform: Shape 17">
            <a:extLst>
              <a:ext uri="{FF2B5EF4-FFF2-40B4-BE49-F238E27FC236}">
                <a16:creationId xmlns:a16="http://schemas.microsoft.com/office/drawing/2014/main" id="{95FDDF92-0B77-728A-5C5C-41FBCAA3333B}"/>
              </a:ext>
            </a:extLst>
          </p:cNvPr>
          <p:cNvSpPr/>
          <p:nvPr/>
        </p:nvSpPr>
        <p:spPr>
          <a:xfrm>
            <a:off x="6284703" y="0"/>
            <a:ext cx="2859782" cy="2035743"/>
          </a:xfrm>
          <a:custGeom>
            <a:avLst/>
            <a:gdLst>
              <a:gd name="connsiteX0" fmla="*/ 2753242 w 2859782"/>
              <a:gd name="connsiteY0" fmla="*/ 862824 h 2035743"/>
              <a:gd name="connsiteX1" fmla="*/ 2230629 w 2859782"/>
              <a:gd name="connsiteY1" fmla="*/ 1385588 h 2035743"/>
              <a:gd name="connsiteX2" fmla="*/ 1686866 w 2859782"/>
              <a:gd name="connsiteY2" fmla="*/ 1929203 h 2035743"/>
              <a:gd name="connsiteX3" fmla="*/ 1172804 w 2859782"/>
              <a:gd name="connsiteY3" fmla="*/ 1929203 h 2035743"/>
              <a:gd name="connsiteX4" fmla="*/ 881947 w 2859782"/>
              <a:gd name="connsiteY4" fmla="*/ 1638345 h 2035743"/>
              <a:gd name="connsiteX5" fmla="*/ 458636 w 2859782"/>
              <a:gd name="connsiteY5" fmla="*/ 1215033 h 2035743"/>
              <a:gd name="connsiteX6" fmla="*/ 106428 w 2859782"/>
              <a:gd name="connsiteY6" fmla="*/ 862824 h 2035743"/>
              <a:gd name="connsiteX7" fmla="*/ 106428 w 2859782"/>
              <a:gd name="connsiteY7" fmla="*/ 348760 h 2035743"/>
              <a:gd name="connsiteX8" fmla="*/ 455186 w 2859782"/>
              <a:gd name="connsiteY8" fmla="*/ 0 h 2035743"/>
              <a:gd name="connsiteX9" fmla="*/ 2404484 w 2859782"/>
              <a:gd name="connsiteY9" fmla="*/ 0 h 2035743"/>
              <a:gd name="connsiteX10" fmla="*/ 2753242 w 2859782"/>
              <a:gd name="connsiteY10" fmla="*/ 348760 h 2035743"/>
              <a:gd name="connsiteX11" fmla="*/ 2753242 w 2859782"/>
              <a:gd name="connsiteY11" fmla="*/ 862824 h 203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9782" h="2035743">
                <a:moveTo>
                  <a:pt x="2753242" y="862824"/>
                </a:moveTo>
                <a:lnTo>
                  <a:pt x="2230629" y="1385588"/>
                </a:lnTo>
                <a:lnTo>
                  <a:pt x="1686866" y="1929203"/>
                </a:lnTo>
                <a:cubicBezTo>
                  <a:pt x="1544963" y="2071257"/>
                  <a:pt x="1314857" y="2071257"/>
                  <a:pt x="1172804" y="1929203"/>
                </a:cubicBezTo>
                <a:lnTo>
                  <a:pt x="881947" y="1638345"/>
                </a:lnTo>
                <a:lnTo>
                  <a:pt x="458636" y="1215033"/>
                </a:lnTo>
                <a:lnTo>
                  <a:pt x="106428" y="862824"/>
                </a:lnTo>
                <a:cubicBezTo>
                  <a:pt x="-35476" y="720920"/>
                  <a:pt x="-35476" y="490663"/>
                  <a:pt x="106428" y="348760"/>
                </a:cubicBezTo>
                <a:lnTo>
                  <a:pt x="455186" y="0"/>
                </a:lnTo>
                <a:lnTo>
                  <a:pt x="2404484" y="0"/>
                </a:lnTo>
                <a:lnTo>
                  <a:pt x="2753242" y="348760"/>
                </a:lnTo>
                <a:cubicBezTo>
                  <a:pt x="2895295" y="490663"/>
                  <a:pt x="2895295" y="720920"/>
                  <a:pt x="2753242" y="862824"/>
                </a:cubicBezTo>
                <a:close/>
              </a:path>
            </a:pathLst>
          </a:custGeom>
          <a:solidFill>
            <a:schemeClr val="bg2">
              <a:lumMod val="75000"/>
              <a:alpha val="65000"/>
            </a:schemeClr>
          </a:solidFill>
          <a:ln w="13581"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45840501-CDEB-31FF-F328-B6D927D0986E}"/>
              </a:ext>
            </a:extLst>
          </p:cNvPr>
          <p:cNvSpPr/>
          <p:nvPr/>
        </p:nvSpPr>
        <p:spPr>
          <a:xfrm>
            <a:off x="5733027" y="5296795"/>
            <a:ext cx="2049387" cy="1567242"/>
          </a:xfrm>
          <a:custGeom>
            <a:avLst/>
            <a:gdLst>
              <a:gd name="connsiteX0" fmla="*/ 1956235 w 2049387"/>
              <a:gd name="connsiteY0" fmla="*/ 1249384 h 1567242"/>
              <a:gd name="connsiteX1" fmla="*/ 1638377 w 2049387"/>
              <a:gd name="connsiteY1" fmla="*/ 1567243 h 1567242"/>
              <a:gd name="connsiteX2" fmla="*/ 410898 w 2049387"/>
              <a:gd name="connsiteY2" fmla="*/ 1567243 h 1567242"/>
              <a:gd name="connsiteX3" fmla="*/ 93040 w 2049387"/>
              <a:gd name="connsiteY3" fmla="*/ 1249384 h 1567242"/>
              <a:gd name="connsiteX4" fmla="*/ 93040 w 2049387"/>
              <a:gd name="connsiteY4" fmla="*/ 799972 h 1567242"/>
              <a:gd name="connsiteX5" fmla="*/ 799857 w 2049387"/>
              <a:gd name="connsiteY5" fmla="*/ 93153 h 1567242"/>
              <a:gd name="connsiteX6" fmla="*/ 1249418 w 2049387"/>
              <a:gd name="connsiteY6" fmla="*/ 93153 h 1567242"/>
              <a:gd name="connsiteX7" fmla="*/ 1956235 w 2049387"/>
              <a:gd name="connsiteY7" fmla="*/ 799972 h 1567242"/>
              <a:gd name="connsiteX8" fmla="*/ 1956235 w 2049387"/>
              <a:gd name="connsiteY8" fmla="*/ 1249384 h 1567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9387" h="1567242">
                <a:moveTo>
                  <a:pt x="1956235" y="1249384"/>
                </a:moveTo>
                <a:lnTo>
                  <a:pt x="1638377" y="1567243"/>
                </a:lnTo>
                <a:lnTo>
                  <a:pt x="410898" y="1567243"/>
                </a:lnTo>
                <a:lnTo>
                  <a:pt x="93040" y="1249384"/>
                </a:lnTo>
                <a:cubicBezTo>
                  <a:pt x="-31013" y="1125331"/>
                  <a:pt x="-31013" y="924025"/>
                  <a:pt x="93040" y="799972"/>
                </a:cubicBezTo>
                <a:lnTo>
                  <a:pt x="799857" y="93153"/>
                </a:lnTo>
                <a:cubicBezTo>
                  <a:pt x="924060" y="-31051"/>
                  <a:pt x="1125215" y="-31051"/>
                  <a:pt x="1249418" y="93153"/>
                </a:cubicBezTo>
                <a:lnTo>
                  <a:pt x="1956235" y="799972"/>
                </a:lnTo>
                <a:cubicBezTo>
                  <a:pt x="2080438" y="924025"/>
                  <a:pt x="2080438" y="1125331"/>
                  <a:pt x="1956235" y="1249384"/>
                </a:cubicBezTo>
                <a:close/>
              </a:path>
            </a:pathLst>
          </a:custGeom>
          <a:gradFill>
            <a:gsLst>
              <a:gs pos="0">
                <a:schemeClr val="bg2">
                  <a:lumMod val="60000"/>
                  <a:lumOff val="40000"/>
                </a:schemeClr>
              </a:gs>
              <a:gs pos="73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24" name="Freeform: Shape 23">
            <a:extLst>
              <a:ext uri="{FF2B5EF4-FFF2-40B4-BE49-F238E27FC236}">
                <a16:creationId xmlns:a16="http://schemas.microsoft.com/office/drawing/2014/main" id="{6EA8DA8A-C033-BA06-400F-C55F459FAF72}"/>
              </a:ext>
            </a:extLst>
          </p:cNvPr>
          <p:cNvSpPr/>
          <p:nvPr/>
        </p:nvSpPr>
        <p:spPr>
          <a:xfrm>
            <a:off x="3673215" y="0"/>
            <a:ext cx="1509186" cy="604104"/>
          </a:xfrm>
          <a:custGeom>
            <a:avLst/>
            <a:gdLst>
              <a:gd name="connsiteX0" fmla="*/ 1509187 w 1509186"/>
              <a:gd name="connsiteY0" fmla="*/ 0 h 604104"/>
              <a:gd name="connsiteX1" fmla="*/ 1011625 w 1509186"/>
              <a:gd name="connsiteY1" fmla="*/ 497564 h 604104"/>
              <a:gd name="connsiteX2" fmla="*/ 497562 w 1509186"/>
              <a:gd name="connsiteY2" fmla="*/ 497564 h 604104"/>
              <a:gd name="connsiteX3" fmla="*/ 0 w 1509186"/>
              <a:gd name="connsiteY3" fmla="*/ 0 h 604104"/>
              <a:gd name="connsiteX4" fmla="*/ 1509187 w 1509186"/>
              <a:gd name="connsiteY4" fmla="*/ 0 h 604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9186" h="604104">
                <a:moveTo>
                  <a:pt x="1509187" y="0"/>
                </a:moveTo>
                <a:lnTo>
                  <a:pt x="1011625" y="497564"/>
                </a:lnTo>
                <a:cubicBezTo>
                  <a:pt x="869721" y="639618"/>
                  <a:pt x="639466" y="639618"/>
                  <a:pt x="497562" y="497564"/>
                </a:cubicBezTo>
                <a:lnTo>
                  <a:pt x="0" y="0"/>
                </a:lnTo>
                <a:lnTo>
                  <a:pt x="1509187" y="0"/>
                </a:lnTo>
                <a:close/>
              </a:path>
            </a:pathLst>
          </a:custGeom>
          <a:gradFill>
            <a:gsLst>
              <a:gs pos="8000">
                <a:schemeClr val="bg2">
                  <a:lumMod val="60000"/>
                  <a:lumOff val="40000"/>
                </a:schemeClr>
              </a:gs>
              <a:gs pos="100000">
                <a:schemeClr val="bg2">
                  <a:lumMod val="75000"/>
                </a:schemeClr>
              </a:gs>
            </a:gsLst>
            <a:lin ang="18939382"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
        <p:nvSpPr>
          <p:cNvPr id="11" name="Rectangle 10">
            <a:extLst>
              <a:ext uri="{FF2B5EF4-FFF2-40B4-BE49-F238E27FC236}">
                <a16:creationId xmlns:a16="http://schemas.microsoft.com/office/drawing/2014/main" id="{350C324E-32D3-1C69-EF84-7E1FC6B3B503}"/>
              </a:ext>
            </a:extLst>
          </p:cNvPr>
          <p:cNvSpPr/>
          <p:nvPr userDrawn="1"/>
        </p:nvSpPr>
        <p:spPr>
          <a:xfrm rot="10800000" flipH="1">
            <a:off x="1" y="2182947"/>
            <a:ext cx="241159" cy="3052244"/>
          </a:xfrm>
          <a:prstGeom prst="rect">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5540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17575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D1878DE7-7CE1-155D-58B8-0E821BFE4D97}"/>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5C3FA7E9-87A6-6D06-563E-16727CB182D1}"/>
              </a:ext>
            </a:extLst>
          </p:cNvPr>
          <p:cNvGrpSpPr/>
          <p:nvPr userDrawn="1"/>
        </p:nvGrpSpPr>
        <p:grpSpPr>
          <a:xfrm>
            <a:off x="3227441" y="1"/>
            <a:ext cx="8964559" cy="6858000"/>
            <a:chOff x="3227441" y="0"/>
            <a:chExt cx="8964559" cy="6915049"/>
          </a:xfrm>
        </p:grpSpPr>
        <p:sp>
          <p:nvSpPr>
            <p:cNvPr id="4" name="Freeform: Shape 15">
              <a:extLst>
                <a:ext uri="{FF2B5EF4-FFF2-40B4-BE49-F238E27FC236}">
                  <a16:creationId xmlns:a16="http://schemas.microsoft.com/office/drawing/2014/main" id="{AD738473-E7DA-B632-CA2B-3E9AD4E339DF}"/>
                </a:ext>
              </a:extLst>
            </p:cNvPr>
            <p:cNvSpPr/>
            <p:nvPr/>
          </p:nvSpPr>
          <p:spPr>
            <a:xfrm flipH="1">
              <a:off x="7434216" y="2145932"/>
              <a:ext cx="4757784" cy="4757604"/>
            </a:xfrm>
            <a:custGeom>
              <a:avLst/>
              <a:gdLst>
                <a:gd name="connsiteX0" fmla="*/ 4757785 w 4757784"/>
                <a:gd name="connsiteY0" fmla="*/ 4757605 h 4757604"/>
                <a:gd name="connsiteX1" fmla="*/ 1673176 w 4757784"/>
                <a:gd name="connsiteY1" fmla="*/ 4757605 h 4757604"/>
                <a:gd name="connsiteX2" fmla="*/ 1115151 w 4757784"/>
                <a:gd name="connsiteY2" fmla="*/ 4199580 h 4757604"/>
                <a:gd name="connsiteX3" fmla="*/ 0 w 4757784"/>
                <a:gd name="connsiteY3" fmla="*/ 3084429 h 4757604"/>
                <a:gd name="connsiteX4" fmla="*/ 0 w 4757784"/>
                <a:gd name="connsiteY4" fmla="*/ 0 h 4757604"/>
                <a:gd name="connsiteX5" fmla="*/ 10434 w 4757784"/>
                <a:gd name="connsiteY5" fmla="*/ 10434 h 4757604"/>
                <a:gd name="connsiteX6" fmla="*/ 90666 w 4757784"/>
                <a:gd name="connsiteY6" fmla="*/ 90486 h 4757604"/>
                <a:gd name="connsiteX7" fmla="*/ 101639 w 4757784"/>
                <a:gd name="connsiteY7" fmla="*/ 101459 h 4757604"/>
                <a:gd name="connsiteX8" fmla="*/ 154167 w 4757784"/>
                <a:gd name="connsiteY8" fmla="*/ 154167 h 4757604"/>
                <a:gd name="connsiteX9" fmla="*/ 165141 w 4757784"/>
                <a:gd name="connsiteY9" fmla="*/ 165141 h 4757604"/>
                <a:gd name="connsiteX10" fmla="*/ 272177 w 4757784"/>
                <a:gd name="connsiteY10" fmla="*/ 272177 h 4757604"/>
                <a:gd name="connsiteX11" fmla="*/ 283150 w 4757784"/>
                <a:gd name="connsiteY11" fmla="*/ 283150 h 4757604"/>
                <a:gd name="connsiteX12" fmla="*/ 453868 w 4757784"/>
                <a:gd name="connsiteY12" fmla="*/ 453868 h 4757604"/>
                <a:gd name="connsiteX13" fmla="*/ 517549 w 4757784"/>
                <a:gd name="connsiteY13" fmla="*/ 517370 h 4757604"/>
                <a:gd name="connsiteX14" fmla="*/ 635559 w 4757784"/>
                <a:gd name="connsiteY14" fmla="*/ 635379 h 4757604"/>
                <a:gd name="connsiteX15" fmla="*/ 699060 w 4757784"/>
                <a:gd name="connsiteY15" fmla="*/ 699060 h 4757604"/>
                <a:gd name="connsiteX16" fmla="*/ 1577473 w 4757784"/>
                <a:gd name="connsiteY16" fmla="*/ 1577473 h 4757604"/>
                <a:gd name="connsiteX17" fmla="*/ 1732900 w 4757784"/>
                <a:gd name="connsiteY17" fmla="*/ 1732720 h 4757604"/>
                <a:gd name="connsiteX18" fmla="*/ 1800180 w 4757784"/>
                <a:gd name="connsiteY18" fmla="*/ 1800180 h 4757604"/>
                <a:gd name="connsiteX19" fmla="*/ 1932940 w 4757784"/>
                <a:gd name="connsiteY19" fmla="*/ 1932940 h 4757604"/>
                <a:gd name="connsiteX20" fmla="*/ 2407675 w 4757784"/>
                <a:gd name="connsiteY20" fmla="*/ 2407675 h 4757604"/>
                <a:gd name="connsiteX21" fmla="*/ 2475135 w 4757784"/>
                <a:gd name="connsiteY21" fmla="*/ 2474955 h 4757604"/>
                <a:gd name="connsiteX22" fmla="*/ 2630381 w 4757784"/>
                <a:gd name="connsiteY22" fmla="*/ 2630201 h 4757604"/>
                <a:gd name="connsiteX23" fmla="*/ 2699460 w 4757784"/>
                <a:gd name="connsiteY23" fmla="*/ 2699460 h 4757604"/>
                <a:gd name="connsiteX24" fmla="*/ 2893923 w 4757784"/>
                <a:gd name="connsiteY24" fmla="*/ 2893923 h 4757604"/>
                <a:gd name="connsiteX25" fmla="*/ 3174735 w 4757784"/>
                <a:gd name="connsiteY25" fmla="*/ 3174555 h 4757604"/>
                <a:gd name="connsiteX26" fmla="*/ 4757785 w 4757784"/>
                <a:gd name="connsiteY26" fmla="*/ 4757605 h 475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57784" h="4757604">
                  <a:moveTo>
                    <a:pt x="4757785" y="4757605"/>
                  </a:moveTo>
                  <a:lnTo>
                    <a:pt x="1673176" y="4757605"/>
                  </a:lnTo>
                  <a:lnTo>
                    <a:pt x="1115151" y="4199580"/>
                  </a:lnTo>
                  <a:lnTo>
                    <a:pt x="0" y="3084429"/>
                  </a:lnTo>
                  <a:lnTo>
                    <a:pt x="0" y="0"/>
                  </a:lnTo>
                  <a:lnTo>
                    <a:pt x="10434" y="10434"/>
                  </a:lnTo>
                  <a:lnTo>
                    <a:pt x="90666" y="90486"/>
                  </a:lnTo>
                  <a:lnTo>
                    <a:pt x="101639" y="101459"/>
                  </a:lnTo>
                  <a:lnTo>
                    <a:pt x="154167" y="154167"/>
                  </a:lnTo>
                  <a:lnTo>
                    <a:pt x="165141" y="165141"/>
                  </a:lnTo>
                  <a:lnTo>
                    <a:pt x="272177" y="272177"/>
                  </a:lnTo>
                  <a:lnTo>
                    <a:pt x="283150" y="283150"/>
                  </a:lnTo>
                  <a:lnTo>
                    <a:pt x="453868" y="453868"/>
                  </a:lnTo>
                  <a:lnTo>
                    <a:pt x="517549" y="517370"/>
                  </a:lnTo>
                  <a:lnTo>
                    <a:pt x="635559" y="635379"/>
                  </a:lnTo>
                  <a:lnTo>
                    <a:pt x="699060" y="699060"/>
                  </a:lnTo>
                  <a:lnTo>
                    <a:pt x="1577473" y="1577473"/>
                  </a:lnTo>
                  <a:lnTo>
                    <a:pt x="1732900" y="1732720"/>
                  </a:lnTo>
                  <a:lnTo>
                    <a:pt x="1800180" y="1800180"/>
                  </a:lnTo>
                  <a:lnTo>
                    <a:pt x="1932940" y="1932940"/>
                  </a:lnTo>
                  <a:lnTo>
                    <a:pt x="2407675" y="2407675"/>
                  </a:lnTo>
                  <a:lnTo>
                    <a:pt x="2475135" y="2474955"/>
                  </a:lnTo>
                  <a:lnTo>
                    <a:pt x="2630381" y="2630201"/>
                  </a:lnTo>
                  <a:lnTo>
                    <a:pt x="2699460" y="2699460"/>
                  </a:lnTo>
                  <a:lnTo>
                    <a:pt x="2893923" y="2893923"/>
                  </a:lnTo>
                  <a:lnTo>
                    <a:pt x="3174735" y="3174555"/>
                  </a:lnTo>
                  <a:lnTo>
                    <a:pt x="4757785" y="4757605"/>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18">
              <a:extLst>
                <a:ext uri="{FF2B5EF4-FFF2-40B4-BE49-F238E27FC236}">
                  <a16:creationId xmlns:a16="http://schemas.microsoft.com/office/drawing/2014/main" id="{105BF785-B0BC-2278-6F39-F349B1E407D6}"/>
                </a:ext>
              </a:extLst>
            </p:cNvPr>
            <p:cNvSpPr/>
            <p:nvPr/>
          </p:nvSpPr>
          <p:spPr>
            <a:xfrm flipH="1">
              <a:off x="7886051" y="0"/>
              <a:ext cx="4305949" cy="5076210"/>
            </a:xfrm>
            <a:custGeom>
              <a:avLst/>
              <a:gdLst>
                <a:gd name="connsiteX0" fmla="*/ 4257325 w 4305949"/>
                <a:gd name="connsiteY0" fmla="*/ 4492264 h 5076210"/>
                <a:gd name="connsiteX1" fmla="*/ 4050809 w 4305949"/>
                <a:gd name="connsiteY1" fmla="*/ 4820927 h 5076210"/>
                <a:gd name="connsiteX2" fmla="*/ 3558804 w 4305949"/>
                <a:gd name="connsiteY2" fmla="*/ 5067379 h 5076210"/>
                <a:gd name="connsiteX3" fmla="*/ 2987647 w 4305949"/>
                <a:gd name="connsiteY3" fmla="*/ 4952967 h 5076210"/>
                <a:gd name="connsiteX4" fmla="*/ 2910473 w 4305949"/>
                <a:gd name="connsiteY4" fmla="*/ 4900979 h 5076210"/>
                <a:gd name="connsiteX5" fmla="*/ 2818369 w 4305949"/>
                <a:gd name="connsiteY5" fmla="*/ 4820927 h 5076210"/>
                <a:gd name="connsiteX6" fmla="*/ 2554107 w 4305949"/>
                <a:gd name="connsiteY6" fmla="*/ 4556665 h 5076210"/>
                <a:gd name="connsiteX7" fmla="*/ 2488447 w 4305949"/>
                <a:gd name="connsiteY7" fmla="*/ 4491005 h 5076210"/>
                <a:gd name="connsiteX8" fmla="*/ 2362162 w 4305949"/>
                <a:gd name="connsiteY8" fmla="*/ 4364721 h 5076210"/>
                <a:gd name="connsiteX9" fmla="*/ 2303158 w 4305949"/>
                <a:gd name="connsiteY9" fmla="*/ 4305716 h 5076210"/>
                <a:gd name="connsiteX10" fmla="*/ 2048251 w 4305949"/>
                <a:gd name="connsiteY10" fmla="*/ 4050809 h 5076210"/>
                <a:gd name="connsiteX11" fmla="*/ 1862782 w 4305949"/>
                <a:gd name="connsiteY11" fmla="*/ 3865340 h 5076210"/>
                <a:gd name="connsiteX12" fmla="*/ 1796942 w 4305949"/>
                <a:gd name="connsiteY12" fmla="*/ 3799500 h 5076210"/>
                <a:gd name="connsiteX13" fmla="*/ 1575495 w 4305949"/>
                <a:gd name="connsiteY13" fmla="*/ 3578053 h 5076210"/>
                <a:gd name="connsiteX14" fmla="*/ 1446872 w 4305949"/>
                <a:gd name="connsiteY14" fmla="*/ 3449430 h 5076210"/>
                <a:gd name="connsiteX15" fmla="*/ 1382111 w 4305949"/>
                <a:gd name="connsiteY15" fmla="*/ 3384669 h 5076210"/>
                <a:gd name="connsiteX16" fmla="*/ 1041215 w 4305949"/>
                <a:gd name="connsiteY16" fmla="*/ 3043773 h 5076210"/>
                <a:gd name="connsiteX17" fmla="*/ 952528 w 4305949"/>
                <a:gd name="connsiteY17" fmla="*/ 2955087 h 5076210"/>
                <a:gd name="connsiteX18" fmla="*/ 888847 w 4305949"/>
                <a:gd name="connsiteY18" fmla="*/ 2891405 h 5076210"/>
                <a:gd name="connsiteX19" fmla="*/ 770837 w 4305949"/>
                <a:gd name="connsiteY19" fmla="*/ 2773396 h 5076210"/>
                <a:gd name="connsiteX20" fmla="*/ 589146 w 4305949"/>
                <a:gd name="connsiteY20" fmla="*/ 2591705 h 5076210"/>
                <a:gd name="connsiteX21" fmla="*/ 525465 w 4305949"/>
                <a:gd name="connsiteY21" fmla="*/ 2528023 h 5076210"/>
                <a:gd name="connsiteX22" fmla="*/ 407455 w 4305949"/>
                <a:gd name="connsiteY22" fmla="*/ 2410014 h 5076210"/>
                <a:gd name="connsiteX23" fmla="*/ 343954 w 4305949"/>
                <a:gd name="connsiteY23" fmla="*/ 2346512 h 5076210"/>
                <a:gd name="connsiteX24" fmla="*/ 225944 w 4305949"/>
                <a:gd name="connsiteY24" fmla="*/ 2228503 h 5076210"/>
                <a:gd name="connsiteX25" fmla="*/ 162263 w 4305949"/>
                <a:gd name="connsiteY25" fmla="*/ 2164821 h 5076210"/>
                <a:gd name="connsiteX26" fmla="*/ 44253 w 4305949"/>
                <a:gd name="connsiteY26" fmla="*/ 2046812 h 5076210"/>
                <a:gd name="connsiteX27" fmla="*/ 0 w 4305949"/>
                <a:gd name="connsiteY27" fmla="*/ 2002558 h 5076210"/>
                <a:gd name="connsiteX28" fmla="*/ 0 w 4305949"/>
                <a:gd name="connsiteY28" fmla="*/ 0 h 5076210"/>
                <a:gd name="connsiteX29" fmla="*/ 462323 w 4305949"/>
                <a:gd name="connsiteY29" fmla="*/ 0 h 5076210"/>
                <a:gd name="connsiteX30" fmla="*/ 2742814 w 4305949"/>
                <a:gd name="connsiteY30" fmla="*/ 2280491 h 5076210"/>
                <a:gd name="connsiteX31" fmla="*/ 3305516 w 4305949"/>
                <a:gd name="connsiteY31" fmla="*/ 2843194 h 5076210"/>
                <a:gd name="connsiteX32" fmla="*/ 3381970 w 4305949"/>
                <a:gd name="connsiteY32" fmla="*/ 2919648 h 5076210"/>
                <a:gd name="connsiteX33" fmla="*/ 4050809 w 4305949"/>
                <a:gd name="connsiteY33" fmla="*/ 3588486 h 5076210"/>
                <a:gd name="connsiteX34" fmla="*/ 4293663 w 4305949"/>
                <a:gd name="connsiteY34" fmla="*/ 4058724 h 5076210"/>
                <a:gd name="connsiteX35" fmla="*/ 4257325 w 4305949"/>
                <a:gd name="connsiteY35" fmla="*/ 4492264 h 5076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305949" h="5076210">
                  <a:moveTo>
                    <a:pt x="4257325" y="4492264"/>
                  </a:moveTo>
                  <a:cubicBezTo>
                    <a:pt x="4215590" y="4612252"/>
                    <a:pt x="4146691" y="4725044"/>
                    <a:pt x="4050809" y="4820927"/>
                  </a:cubicBezTo>
                  <a:cubicBezTo>
                    <a:pt x="3912292" y="4959444"/>
                    <a:pt x="3738696" y="5041654"/>
                    <a:pt x="3558804" y="5067379"/>
                  </a:cubicBezTo>
                  <a:cubicBezTo>
                    <a:pt x="3363981" y="5095262"/>
                    <a:pt x="3161603" y="5057125"/>
                    <a:pt x="2987647" y="4952967"/>
                  </a:cubicBezTo>
                  <a:cubicBezTo>
                    <a:pt x="2961203" y="4937317"/>
                    <a:pt x="2935478" y="4919867"/>
                    <a:pt x="2910473" y="4900979"/>
                  </a:cubicBezTo>
                  <a:cubicBezTo>
                    <a:pt x="2878452" y="4876873"/>
                    <a:pt x="2847511" y="4850069"/>
                    <a:pt x="2818369" y="4820927"/>
                  </a:cubicBezTo>
                  <a:lnTo>
                    <a:pt x="2554107" y="4556665"/>
                  </a:lnTo>
                  <a:lnTo>
                    <a:pt x="2488447" y="4491005"/>
                  </a:lnTo>
                  <a:lnTo>
                    <a:pt x="2362162" y="4364721"/>
                  </a:lnTo>
                  <a:lnTo>
                    <a:pt x="2303158" y="4305716"/>
                  </a:lnTo>
                  <a:lnTo>
                    <a:pt x="2048251" y="4050809"/>
                  </a:lnTo>
                  <a:lnTo>
                    <a:pt x="1862782" y="3865340"/>
                  </a:lnTo>
                  <a:lnTo>
                    <a:pt x="1796942" y="3799500"/>
                  </a:lnTo>
                  <a:lnTo>
                    <a:pt x="1575495" y="3578053"/>
                  </a:lnTo>
                  <a:lnTo>
                    <a:pt x="1446872" y="3449430"/>
                  </a:lnTo>
                  <a:lnTo>
                    <a:pt x="1382111" y="3384669"/>
                  </a:lnTo>
                  <a:lnTo>
                    <a:pt x="1041215" y="3043773"/>
                  </a:lnTo>
                  <a:lnTo>
                    <a:pt x="952528" y="2955087"/>
                  </a:lnTo>
                  <a:lnTo>
                    <a:pt x="888847" y="2891405"/>
                  </a:lnTo>
                  <a:lnTo>
                    <a:pt x="770837" y="2773396"/>
                  </a:lnTo>
                  <a:lnTo>
                    <a:pt x="589146" y="2591705"/>
                  </a:lnTo>
                  <a:lnTo>
                    <a:pt x="525465" y="2528023"/>
                  </a:lnTo>
                  <a:lnTo>
                    <a:pt x="407455" y="2410014"/>
                  </a:lnTo>
                  <a:lnTo>
                    <a:pt x="343954" y="2346512"/>
                  </a:lnTo>
                  <a:lnTo>
                    <a:pt x="225944" y="2228503"/>
                  </a:lnTo>
                  <a:lnTo>
                    <a:pt x="162263" y="2164821"/>
                  </a:lnTo>
                  <a:lnTo>
                    <a:pt x="44253" y="2046812"/>
                  </a:lnTo>
                  <a:lnTo>
                    <a:pt x="0" y="2002558"/>
                  </a:lnTo>
                  <a:lnTo>
                    <a:pt x="0" y="0"/>
                  </a:lnTo>
                  <a:lnTo>
                    <a:pt x="462323" y="0"/>
                  </a:lnTo>
                  <a:lnTo>
                    <a:pt x="2742814" y="2280491"/>
                  </a:lnTo>
                  <a:lnTo>
                    <a:pt x="3305516" y="2843194"/>
                  </a:lnTo>
                  <a:lnTo>
                    <a:pt x="3381970" y="2919648"/>
                  </a:lnTo>
                  <a:lnTo>
                    <a:pt x="4050809" y="3588486"/>
                  </a:lnTo>
                  <a:cubicBezTo>
                    <a:pt x="4183749" y="3721426"/>
                    <a:pt x="4264701" y="3886568"/>
                    <a:pt x="4293663" y="4058724"/>
                  </a:cubicBezTo>
                  <a:cubicBezTo>
                    <a:pt x="4318129" y="4203177"/>
                    <a:pt x="4306076" y="4352668"/>
                    <a:pt x="4257325" y="4492264"/>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19">
              <a:extLst>
                <a:ext uri="{FF2B5EF4-FFF2-40B4-BE49-F238E27FC236}">
                  <a16:creationId xmlns:a16="http://schemas.microsoft.com/office/drawing/2014/main" id="{5C1E4B12-B33D-A109-1ADE-6DFF6349FD88}"/>
                </a:ext>
              </a:extLst>
            </p:cNvPr>
            <p:cNvSpPr/>
            <p:nvPr/>
          </p:nvSpPr>
          <p:spPr>
            <a:xfrm flipH="1">
              <a:off x="3534741" y="0"/>
              <a:ext cx="5191459" cy="3966034"/>
            </a:xfrm>
            <a:custGeom>
              <a:avLst/>
              <a:gdLst>
                <a:gd name="connsiteX0" fmla="*/ 4937677 w 5191459"/>
                <a:gd name="connsiteY0" fmla="*/ 3712252 h 3966034"/>
                <a:gd name="connsiteX1" fmla="*/ 3712252 w 5191459"/>
                <a:gd name="connsiteY1" fmla="*/ 3712252 h 3966034"/>
                <a:gd name="connsiteX2" fmla="*/ 0 w 5191459"/>
                <a:gd name="connsiteY2" fmla="*/ 0 h 3966034"/>
                <a:gd name="connsiteX3" fmla="*/ 2450849 w 5191459"/>
                <a:gd name="connsiteY3" fmla="*/ 0 h 3966034"/>
                <a:gd name="connsiteX4" fmla="*/ 4937677 w 5191459"/>
                <a:gd name="connsiteY4" fmla="*/ 2486828 h 3966034"/>
                <a:gd name="connsiteX5" fmla="*/ 4937677 w 5191459"/>
                <a:gd name="connsiteY5" fmla="*/ 3712252 h 3966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1459" h="3966034">
                  <a:moveTo>
                    <a:pt x="4937677" y="3712252"/>
                  </a:moveTo>
                  <a:cubicBezTo>
                    <a:pt x="4599300" y="4050629"/>
                    <a:pt x="4050629" y="4050629"/>
                    <a:pt x="3712252" y="3712252"/>
                  </a:cubicBezTo>
                  <a:lnTo>
                    <a:pt x="0" y="0"/>
                  </a:lnTo>
                  <a:lnTo>
                    <a:pt x="2450849" y="0"/>
                  </a:lnTo>
                  <a:lnTo>
                    <a:pt x="4937677" y="2486828"/>
                  </a:lnTo>
                  <a:cubicBezTo>
                    <a:pt x="5276054" y="2825205"/>
                    <a:pt x="5276054" y="3373875"/>
                    <a:pt x="4937677" y="3712252"/>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20">
              <a:extLst>
                <a:ext uri="{FF2B5EF4-FFF2-40B4-BE49-F238E27FC236}">
                  <a16:creationId xmlns:a16="http://schemas.microsoft.com/office/drawing/2014/main" id="{A1B34098-F15D-2371-8FE1-317D8E18CBF9}"/>
                </a:ext>
              </a:extLst>
            </p:cNvPr>
            <p:cNvSpPr/>
            <p:nvPr/>
          </p:nvSpPr>
          <p:spPr>
            <a:xfrm flipH="1">
              <a:off x="5473618" y="0"/>
              <a:ext cx="2650664" cy="2027158"/>
            </a:xfrm>
            <a:custGeom>
              <a:avLst/>
              <a:gdLst>
                <a:gd name="connsiteX0" fmla="*/ 2521547 w 2650664"/>
                <a:gd name="connsiteY0" fmla="*/ 1898041 h 2027158"/>
                <a:gd name="connsiteX1" fmla="*/ 1898041 w 2650664"/>
                <a:gd name="connsiteY1" fmla="*/ 1898041 h 2027158"/>
                <a:gd name="connsiteX2" fmla="*/ 0 w 2650664"/>
                <a:gd name="connsiteY2" fmla="*/ 0 h 2027158"/>
                <a:gd name="connsiteX3" fmla="*/ 1247012 w 2650664"/>
                <a:gd name="connsiteY3" fmla="*/ 0 h 2027158"/>
                <a:gd name="connsiteX4" fmla="*/ 2521547 w 2650664"/>
                <a:gd name="connsiteY4" fmla="*/ 1274535 h 2027158"/>
                <a:gd name="connsiteX5" fmla="*/ 2521547 w 2650664"/>
                <a:gd name="connsiteY5" fmla="*/ 1898041 h 2027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50664" h="2027158">
                  <a:moveTo>
                    <a:pt x="2521547" y="1898041"/>
                  </a:moveTo>
                  <a:cubicBezTo>
                    <a:pt x="2349390" y="2070198"/>
                    <a:pt x="2070198" y="2070198"/>
                    <a:pt x="1898041" y="1898041"/>
                  </a:cubicBezTo>
                  <a:lnTo>
                    <a:pt x="0" y="0"/>
                  </a:lnTo>
                  <a:lnTo>
                    <a:pt x="1247012" y="0"/>
                  </a:lnTo>
                  <a:lnTo>
                    <a:pt x="2521547" y="1274535"/>
                  </a:lnTo>
                  <a:cubicBezTo>
                    <a:pt x="2693703" y="1446692"/>
                    <a:pt x="2693703" y="1725884"/>
                    <a:pt x="2521547" y="1898041"/>
                  </a:cubicBez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21">
              <a:extLst>
                <a:ext uri="{FF2B5EF4-FFF2-40B4-BE49-F238E27FC236}">
                  <a16:creationId xmlns:a16="http://schemas.microsoft.com/office/drawing/2014/main" id="{62A03ECD-B52A-209E-FC4D-EE886C65EA1E}"/>
                </a:ext>
              </a:extLst>
            </p:cNvPr>
            <p:cNvSpPr/>
            <p:nvPr/>
          </p:nvSpPr>
          <p:spPr>
            <a:xfrm flipH="1">
              <a:off x="4771094" y="0"/>
              <a:ext cx="7420906" cy="6903536"/>
            </a:xfrm>
            <a:custGeom>
              <a:avLst/>
              <a:gdLst>
                <a:gd name="connsiteX0" fmla="*/ 7420906 w 7420906"/>
                <a:gd name="connsiteY0" fmla="*/ 6903537 h 6903536"/>
                <a:gd name="connsiteX1" fmla="*/ 5394962 w 7420906"/>
                <a:gd name="connsiteY1" fmla="*/ 6903537 h 6903536"/>
                <a:gd name="connsiteX2" fmla="*/ 2971097 w 7420906"/>
                <a:gd name="connsiteY2" fmla="*/ 4479672 h 6903536"/>
                <a:gd name="connsiteX3" fmla="*/ 2895183 w 7420906"/>
                <a:gd name="connsiteY3" fmla="*/ 4403757 h 6903536"/>
                <a:gd name="connsiteX4" fmla="*/ 2712232 w 7420906"/>
                <a:gd name="connsiteY4" fmla="*/ 4220807 h 6903536"/>
                <a:gd name="connsiteX5" fmla="*/ 2226884 w 7420906"/>
                <a:gd name="connsiteY5" fmla="*/ 3735458 h 6903536"/>
                <a:gd name="connsiteX6" fmla="*/ 2132980 w 7420906"/>
                <a:gd name="connsiteY6" fmla="*/ 3641554 h 6903536"/>
                <a:gd name="connsiteX7" fmla="*/ 1950030 w 7420906"/>
                <a:gd name="connsiteY7" fmla="*/ 3458604 h 6903536"/>
                <a:gd name="connsiteX8" fmla="*/ 1667239 w 7420906"/>
                <a:gd name="connsiteY8" fmla="*/ 3175814 h 6903536"/>
                <a:gd name="connsiteX9" fmla="*/ 0 w 7420906"/>
                <a:gd name="connsiteY9" fmla="*/ 1508575 h 6903536"/>
                <a:gd name="connsiteX10" fmla="*/ 0 w 7420906"/>
                <a:gd name="connsiteY10" fmla="*/ 0 h 6903536"/>
                <a:gd name="connsiteX11" fmla="*/ 517370 w 7420906"/>
                <a:gd name="connsiteY11" fmla="*/ 0 h 6903536"/>
                <a:gd name="connsiteX12" fmla="*/ 2209254 w 7420906"/>
                <a:gd name="connsiteY12" fmla="*/ 1691885 h 6903536"/>
                <a:gd name="connsiteX13" fmla="*/ 2283909 w 7420906"/>
                <a:gd name="connsiteY13" fmla="*/ 1766540 h 6903536"/>
                <a:gd name="connsiteX14" fmla="*/ 4276394 w 7420906"/>
                <a:gd name="connsiteY14" fmla="*/ 3759024 h 6903536"/>
                <a:gd name="connsiteX15" fmla="*/ 5290985 w 7420906"/>
                <a:gd name="connsiteY15" fmla="*/ 4773615 h 6903536"/>
                <a:gd name="connsiteX16" fmla="*/ 7420906 w 7420906"/>
                <a:gd name="connsiteY16"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20906" h="6903536">
                  <a:moveTo>
                    <a:pt x="7420906" y="6903537"/>
                  </a:moveTo>
                  <a:lnTo>
                    <a:pt x="5394962" y="6903537"/>
                  </a:lnTo>
                  <a:lnTo>
                    <a:pt x="2971097" y="4479672"/>
                  </a:lnTo>
                  <a:lnTo>
                    <a:pt x="2895183" y="4403757"/>
                  </a:lnTo>
                  <a:lnTo>
                    <a:pt x="2712232" y="4220807"/>
                  </a:lnTo>
                  <a:lnTo>
                    <a:pt x="2226884" y="3735458"/>
                  </a:lnTo>
                  <a:lnTo>
                    <a:pt x="2132980" y="3641554"/>
                  </a:lnTo>
                  <a:lnTo>
                    <a:pt x="1950030" y="3458604"/>
                  </a:lnTo>
                  <a:lnTo>
                    <a:pt x="1667239" y="3175814"/>
                  </a:lnTo>
                  <a:lnTo>
                    <a:pt x="0" y="1508575"/>
                  </a:lnTo>
                  <a:lnTo>
                    <a:pt x="0" y="0"/>
                  </a:lnTo>
                  <a:lnTo>
                    <a:pt x="517370" y="0"/>
                  </a:lnTo>
                  <a:lnTo>
                    <a:pt x="2209254" y="1691885"/>
                  </a:lnTo>
                  <a:lnTo>
                    <a:pt x="2283909" y="1766540"/>
                  </a:lnTo>
                  <a:lnTo>
                    <a:pt x="4276394" y="3759024"/>
                  </a:lnTo>
                  <a:lnTo>
                    <a:pt x="5290985" y="4773615"/>
                  </a:lnTo>
                  <a:lnTo>
                    <a:pt x="7420906"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22">
              <a:extLst>
                <a:ext uri="{FF2B5EF4-FFF2-40B4-BE49-F238E27FC236}">
                  <a16:creationId xmlns:a16="http://schemas.microsoft.com/office/drawing/2014/main" id="{BE689352-2C21-998E-16DE-ABCD005BE350}"/>
                </a:ext>
              </a:extLst>
            </p:cNvPr>
            <p:cNvSpPr/>
            <p:nvPr/>
          </p:nvSpPr>
          <p:spPr>
            <a:xfrm flipH="1">
              <a:off x="3227441" y="0"/>
              <a:ext cx="8964559" cy="6903536"/>
            </a:xfrm>
            <a:custGeom>
              <a:avLst/>
              <a:gdLst>
                <a:gd name="connsiteX0" fmla="*/ 8964560 w 8964559"/>
                <a:gd name="connsiteY0" fmla="*/ 6903537 h 6903536"/>
                <a:gd name="connsiteX1" fmla="*/ 6668598 w 8964559"/>
                <a:gd name="connsiteY1" fmla="*/ 6903537 h 6903536"/>
                <a:gd name="connsiteX2" fmla="*/ 1573156 w 8964559"/>
                <a:gd name="connsiteY2" fmla="*/ 1808095 h 6903536"/>
                <a:gd name="connsiteX3" fmla="*/ 1056686 w 8964559"/>
                <a:gd name="connsiteY3" fmla="*/ 1291625 h 6903536"/>
                <a:gd name="connsiteX4" fmla="*/ 0 w 8964559"/>
                <a:gd name="connsiteY4" fmla="*/ 234939 h 6903536"/>
                <a:gd name="connsiteX5" fmla="*/ 0 w 8964559"/>
                <a:gd name="connsiteY5" fmla="*/ 0 h 6903536"/>
                <a:gd name="connsiteX6" fmla="*/ 2061023 w 8964559"/>
                <a:gd name="connsiteY6" fmla="*/ 0 h 6903536"/>
                <a:gd name="connsiteX7" fmla="*/ 2942134 w 8964559"/>
                <a:gd name="connsiteY7" fmla="*/ 881111 h 6903536"/>
                <a:gd name="connsiteX8" fmla="*/ 3621767 w 8964559"/>
                <a:gd name="connsiteY8" fmla="*/ 1560743 h 6903536"/>
                <a:gd name="connsiteX9" fmla="*/ 4093623 w 8964559"/>
                <a:gd name="connsiteY9" fmla="*/ 2032600 h 6903536"/>
                <a:gd name="connsiteX10" fmla="*/ 5364201 w 8964559"/>
                <a:gd name="connsiteY10" fmla="*/ 3303178 h 6903536"/>
                <a:gd name="connsiteX11" fmla="*/ 5372476 w 8964559"/>
                <a:gd name="connsiteY11" fmla="*/ 3311453 h 6903536"/>
                <a:gd name="connsiteX12" fmla="*/ 5475914 w 8964559"/>
                <a:gd name="connsiteY12" fmla="*/ 3414891 h 6903536"/>
                <a:gd name="connsiteX13" fmla="*/ 5603637 w 8964559"/>
                <a:gd name="connsiteY13" fmla="*/ 3542614 h 6903536"/>
                <a:gd name="connsiteX14" fmla="*/ 5709234 w 8964559"/>
                <a:gd name="connsiteY14" fmla="*/ 3648211 h 6903536"/>
                <a:gd name="connsiteX15" fmla="*/ 8964560 w 8964559"/>
                <a:gd name="connsiteY15" fmla="*/ 6903537 h 6903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64559" h="6903536">
                  <a:moveTo>
                    <a:pt x="8964560" y="6903537"/>
                  </a:moveTo>
                  <a:lnTo>
                    <a:pt x="6668598" y="6903537"/>
                  </a:lnTo>
                  <a:lnTo>
                    <a:pt x="1573156" y="1808095"/>
                  </a:lnTo>
                  <a:lnTo>
                    <a:pt x="1056686" y="1291625"/>
                  </a:lnTo>
                  <a:lnTo>
                    <a:pt x="0" y="234939"/>
                  </a:lnTo>
                  <a:lnTo>
                    <a:pt x="0" y="0"/>
                  </a:lnTo>
                  <a:lnTo>
                    <a:pt x="2061023" y="0"/>
                  </a:lnTo>
                  <a:lnTo>
                    <a:pt x="2942134" y="881111"/>
                  </a:lnTo>
                  <a:lnTo>
                    <a:pt x="3621767" y="1560743"/>
                  </a:lnTo>
                  <a:lnTo>
                    <a:pt x="4093623" y="2032600"/>
                  </a:lnTo>
                  <a:lnTo>
                    <a:pt x="5364201" y="3303178"/>
                  </a:lnTo>
                  <a:lnTo>
                    <a:pt x="5372476" y="3311453"/>
                  </a:lnTo>
                  <a:lnTo>
                    <a:pt x="5475914" y="3414891"/>
                  </a:lnTo>
                  <a:lnTo>
                    <a:pt x="5603637" y="3542614"/>
                  </a:lnTo>
                  <a:lnTo>
                    <a:pt x="5709234" y="3648211"/>
                  </a:lnTo>
                  <a:lnTo>
                    <a:pt x="8964560" y="6903537"/>
                  </a:lnTo>
                  <a:close/>
                </a:path>
              </a:pathLst>
            </a:custGeom>
            <a:gradFill>
              <a:gsLst>
                <a:gs pos="0">
                  <a:srgbClr val="FFFFFF">
                    <a:alpha val="8000"/>
                  </a:srgbClr>
                </a:gs>
                <a:gs pos="99000">
                  <a:srgbClr val="FFFFFF">
                    <a:alpha val="0"/>
                  </a:srgb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24">
              <a:extLst>
                <a:ext uri="{FF2B5EF4-FFF2-40B4-BE49-F238E27FC236}">
                  <a16:creationId xmlns:a16="http://schemas.microsoft.com/office/drawing/2014/main" id="{8AF9DFD9-916F-BA4C-C747-4122EED1AA72}"/>
                </a:ext>
              </a:extLst>
            </p:cNvPr>
            <p:cNvSpPr/>
            <p:nvPr/>
          </p:nvSpPr>
          <p:spPr>
            <a:xfrm flipH="1">
              <a:off x="4400697" y="2810633"/>
              <a:ext cx="4425470" cy="4104416"/>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25">
              <a:extLst>
                <a:ext uri="{FF2B5EF4-FFF2-40B4-BE49-F238E27FC236}">
                  <a16:creationId xmlns:a16="http://schemas.microsoft.com/office/drawing/2014/main" id="{9FB74CCB-0493-360D-21F2-DBAE55C05011}"/>
                </a:ext>
              </a:extLst>
            </p:cNvPr>
            <p:cNvSpPr/>
            <p:nvPr/>
          </p:nvSpPr>
          <p:spPr>
            <a:xfrm flipH="1">
              <a:off x="6158063" y="5370316"/>
              <a:ext cx="1594877" cy="1544732"/>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26">
              <a:extLst>
                <a:ext uri="{FF2B5EF4-FFF2-40B4-BE49-F238E27FC236}">
                  <a16:creationId xmlns:a16="http://schemas.microsoft.com/office/drawing/2014/main" id="{7C65DE81-5BDA-2EF4-2236-2DF8D40CEFC8}"/>
                </a:ext>
              </a:extLst>
            </p:cNvPr>
            <p:cNvSpPr/>
            <p:nvPr/>
          </p:nvSpPr>
          <p:spPr>
            <a:xfrm flipH="1">
              <a:off x="11221664" y="4466898"/>
              <a:ext cx="959903" cy="1033434"/>
            </a:xfrm>
            <a:custGeom>
              <a:avLst/>
              <a:gdLst>
                <a:gd name="connsiteX0" fmla="*/ 944793 w 959903"/>
                <a:gd name="connsiteY0" fmla="*/ 1018189 h 1033434"/>
                <a:gd name="connsiteX1" fmla="*/ 871397 w 959903"/>
                <a:gd name="connsiteY1" fmla="*/ 1018189 h 1033434"/>
                <a:gd name="connsiteX2" fmla="*/ 0 w 959903"/>
                <a:gd name="connsiteY2" fmla="*/ 146792 h 1033434"/>
                <a:gd name="connsiteX3" fmla="*/ 0 w 959903"/>
                <a:gd name="connsiteY3" fmla="*/ 0 h 1033434"/>
                <a:gd name="connsiteX4" fmla="*/ 944793 w 959903"/>
                <a:gd name="connsiteY4" fmla="*/ 944793 h 1033434"/>
                <a:gd name="connsiteX5" fmla="*/ 944793 w 959903"/>
                <a:gd name="connsiteY5" fmla="*/ 1018189 h 103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9903" h="1033434">
                  <a:moveTo>
                    <a:pt x="944793" y="1018189"/>
                  </a:moveTo>
                  <a:cubicBezTo>
                    <a:pt x="924465" y="1038517"/>
                    <a:pt x="891545" y="1038517"/>
                    <a:pt x="871397" y="1018189"/>
                  </a:cubicBezTo>
                  <a:lnTo>
                    <a:pt x="0" y="146792"/>
                  </a:lnTo>
                  <a:lnTo>
                    <a:pt x="0" y="0"/>
                  </a:lnTo>
                  <a:lnTo>
                    <a:pt x="944793" y="944793"/>
                  </a:lnTo>
                  <a:cubicBezTo>
                    <a:pt x="964941" y="965121"/>
                    <a:pt x="964941" y="997861"/>
                    <a:pt x="944793" y="101818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27">
              <a:extLst>
                <a:ext uri="{FF2B5EF4-FFF2-40B4-BE49-F238E27FC236}">
                  <a16:creationId xmlns:a16="http://schemas.microsoft.com/office/drawing/2014/main" id="{6306B905-10E3-B94C-DEF1-E3D639005AFB}"/>
                </a:ext>
              </a:extLst>
            </p:cNvPr>
            <p:cNvSpPr/>
            <p:nvPr/>
          </p:nvSpPr>
          <p:spPr>
            <a:xfrm flipH="1">
              <a:off x="6554229" y="1253172"/>
              <a:ext cx="701489" cy="701489"/>
            </a:xfrm>
            <a:custGeom>
              <a:avLst/>
              <a:gdLst>
                <a:gd name="connsiteX0" fmla="*/ 694339 w 701489"/>
                <a:gd name="connsiteY0" fmla="*/ 694338 h 701489"/>
                <a:gd name="connsiteX1" fmla="*/ 694339 w 701489"/>
                <a:gd name="connsiteY1" fmla="*/ 694338 h 701489"/>
                <a:gd name="connsiteX2" fmla="*/ 659799 w 701489"/>
                <a:gd name="connsiteY2" fmla="*/ 694338 h 701489"/>
                <a:gd name="connsiteX3" fmla="*/ 7151 w 701489"/>
                <a:gd name="connsiteY3" fmla="*/ 41690 h 701489"/>
                <a:gd name="connsiteX4" fmla="*/ 7151 w 701489"/>
                <a:gd name="connsiteY4" fmla="*/ 7151 h 701489"/>
                <a:gd name="connsiteX5" fmla="*/ 7151 w 701489"/>
                <a:gd name="connsiteY5" fmla="*/ 7151 h 701489"/>
                <a:gd name="connsiteX6" fmla="*/ 41690 w 701489"/>
                <a:gd name="connsiteY6" fmla="*/ 7151 h 701489"/>
                <a:gd name="connsiteX7" fmla="*/ 694339 w 701489"/>
                <a:gd name="connsiteY7" fmla="*/ 659799 h 701489"/>
                <a:gd name="connsiteX8" fmla="*/ 694339 w 701489"/>
                <a:gd name="connsiteY8" fmla="*/ 694338 h 70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489" h="701489">
                  <a:moveTo>
                    <a:pt x="694339" y="694338"/>
                  </a:moveTo>
                  <a:lnTo>
                    <a:pt x="694339" y="694338"/>
                  </a:lnTo>
                  <a:cubicBezTo>
                    <a:pt x="684804" y="703873"/>
                    <a:pt x="669333" y="703873"/>
                    <a:pt x="659799" y="694338"/>
                  </a:cubicBezTo>
                  <a:lnTo>
                    <a:pt x="7151" y="41690"/>
                  </a:lnTo>
                  <a:cubicBezTo>
                    <a:pt x="-2384" y="32156"/>
                    <a:pt x="-2384" y="16685"/>
                    <a:pt x="7151" y="7151"/>
                  </a:cubicBezTo>
                  <a:lnTo>
                    <a:pt x="7151" y="7151"/>
                  </a:lnTo>
                  <a:cubicBezTo>
                    <a:pt x="16685" y="-2384"/>
                    <a:pt x="32156" y="-2384"/>
                    <a:pt x="41690" y="7151"/>
                  </a:cubicBezTo>
                  <a:lnTo>
                    <a:pt x="694339" y="659799"/>
                  </a:lnTo>
                  <a:cubicBezTo>
                    <a:pt x="703873" y="669333"/>
                    <a:pt x="703873" y="684804"/>
                    <a:pt x="694339" y="69433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28">
              <a:extLst>
                <a:ext uri="{FF2B5EF4-FFF2-40B4-BE49-F238E27FC236}">
                  <a16:creationId xmlns:a16="http://schemas.microsoft.com/office/drawing/2014/main" id="{449B93B0-089A-8978-DB97-F515E683C646}"/>
                </a:ext>
              </a:extLst>
            </p:cNvPr>
            <p:cNvSpPr/>
            <p:nvPr/>
          </p:nvSpPr>
          <p:spPr>
            <a:xfrm flipH="1">
              <a:off x="9338059" y="5464445"/>
              <a:ext cx="249779" cy="249779"/>
            </a:xfrm>
            <a:custGeom>
              <a:avLst/>
              <a:gdLst>
                <a:gd name="connsiteX0" fmla="*/ 242629 w 249779"/>
                <a:gd name="connsiteY0" fmla="*/ 242629 h 249779"/>
                <a:gd name="connsiteX1" fmla="*/ 242629 w 249779"/>
                <a:gd name="connsiteY1" fmla="*/ 242629 h 249779"/>
                <a:gd name="connsiteX2" fmla="*/ 208090 w 249779"/>
                <a:gd name="connsiteY2" fmla="*/ 242629 h 249779"/>
                <a:gd name="connsiteX3" fmla="*/ 7151 w 249779"/>
                <a:gd name="connsiteY3" fmla="*/ 41690 h 249779"/>
                <a:gd name="connsiteX4" fmla="*/ 7151 w 249779"/>
                <a:gd name="connsiteY4" fmla="*/ 7151 h 249779"/>
                <a:gd name="connsiteX5" fmla="*/ 7151 w 249779"/>
                <a:gd name="connsiteY5" fmla="*/ 7151 h 249779"/>
                <a:gd name="connsiteX6" fmla="*/ 41690 w 249779"/>
                <a:gd name="connsiteY6" fmla="*/ 7151 h 249779"/>
                <a:gd name="connsiteX7" fmla="*/ 242629 w 249779"/>
                <a:gd name="connsiteY7" fmla="*/ 208090 h 249779"/>
                <a:gd name="connsiteX8" fmla="*/ 242629 w 249779"/>
                <a:gd name="connsiteY8" fmla="*/ 242629 h 249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79" h="249779">
                  <a:moveTo>
                    <a:pt x="242629" y="242629"/>
                  </a:moveTo>
                  <a:lnTo>
                    <a:pt x="242629" y="242629"/>
                  </a:lnTo>
                  <a:cubicBezTo>
                    <a:pt x="233095" y="252164"/>
                    <a:pt x="217624" y="252164"/>
                    <a:pt x="208090" y="242629"/>
                  </a:cubicBezTo>
                  <a:lnTo>
                    <a:pt x="7151" y="41690"/>
                  </a:lnTo>
                  <a:cubicBezTo>
                    <a:pt x="-2384" y="32155"/>
                    <a:pt x="-2384" y="16685"/>
                    <a:pt x="7151" y="7151"/>
                  </a:cubicBezTo>
                  <a:lnTo>
                    <a:pt x="7151" y="7151"/>
                  </a:lnTo>
                  <a:cubicBezTo>
                    <a:pt x="16685" y="-2384"/>
                    <a:pt x="32156" y="-2384"/>
                    <a:pt x="41690" y="7151"/>
                  </a:cubicBezTo>
                  <a:lnTo>
                    <a:pt x="242629" y="208090"/>
                  </a:lnTo>
                  <a:cubicBezTo>
                    <a:pt x="252164" y="217624"/>
                    <a:pt x="252164" y="233095"/>
                    <a:pt x="242629"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29">
              <a:extLst>
                <a:ext uri="{FF2B5EF4-FFF2-40B4-BE49-F238E27FC236}">
                  <a16:creationId xmlns:a16="http://schemas.microsoft.com/office/drawing/2014/main" id="{87CD9414-5142-13EF-E3CD-4645DAD3816E}"/>
                </a:ext>
              </a:extLst>
            </p:cNvPr>
            <p:cNvSpPr/>
            <p:nvPr/>
          </p:nvSpPr>
          <p:spPr>
            <a:xfrm flipH="1">
              <a:off x="4852676" y="4977522"/>
              <a:ext cx="867978" cy="867979"/>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30">
              <a:extLst>
                <a:ext uri="{FF2B5EF4-FFF2-40B4-BE49-F238E27FC236}">
                  <a16:creationId xmlns:a16="http://schemas.microsoft.com/office/drawing/2014/main" id="{FE0CDECF-8DDB-B236-F2E9-42EC0D031DFC}"/>
                </a:ext>
              </a:extLst>
            </p:cNvPr>
            <p:cNvSpPr/>
            <p:nvPr/>
          </p:nvSpPr>
          <p:spPr>
            <a:xfrm flipH="1">
              <a:off x="8981872" y="456610"/>
              <a:ext cx="249780" cy="249780"/>
            </a:xfrm>
            <a:custGeom>
              <a:avLst/>
              <a:gdLst>
                <a:gd name="connsiteX0" fmla="*/ 242630 w 249780"/>
                <a:gd name="connsiteY0" fmla="*/ 242629 h 249780"/>
                <a:gd name="connsiteX1" fmla="*/ 242630 w 249780"/>
                <a:gd name="connsiteY1" fmla="*/ 242629 h 249780"/>
                <a:gd name="connsiteX2" fmla="*/ 208090 w 249780"/>
                <a:gd name="connsiteY2" fmla="*/ 242629 h 249780"/>
                <a:gd name="connsiteX3" fmla="*/ 7151 w 249780"/>
                <a:gd name="connsiteY3" fmla="*/ 41690 h 249780"/>
                <a:gd name="connsiteX4" fmla="*/ 7151 w 249780"/>
                <a:gd name="connsiteY4" fmla="*/ 7151 h 249780"/>
                <a:gd name="connsiteX5" fmla="*/ 7151 w 249780"/>
                <a:gd name="connsiteY5" fmla="*/ 7151 h 249780"/>
                <a:gd name="connsiteX6" fmla="*/ 41690 w 249780"/>
                <a:gd name="connsiteY6" fmla="*/ 7151 h 249780"/>
                <a:gd name="connsiteX7" fmla="*/ 242630 w 249780"/>
                <a:gd name="connsiteY7" fmla="*/ 208090 h 249780"/>
                <a:gd name="connsiteX8" fmla="*/ 242630 w 249780"/>
                <a:gd name="connsiteY8" fmla="*/ 242629 h 24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9780" h="249780">
                  <a:moveTo>
                    <a:pt x="242630" y="242629"/>
                  </a:moveTo>
                  <a:lnTo>
                    <a:pt x="242630" y="242629"/>
                  </a:lnTo>
                  <a:cubicBezTo>
                    <a:pt x="233095" y="252164"/>
                    <a:pt x="217625" y="252164"/>
                    <a:pt x="208090" y="242629"/>
                  </a:cubicBezTo>
                  <a:lnTo>
                    <a:pt x="7151" y="41690"/>
                  </a:lnTo>
                  <a:cubicBezTo>
                    <a:pt x="-2384" y="32156"/>
                    <a:pt x="-2384" y="16685"/>
                    <a:pt x="7151" y="7151"/>
                  </a:cubicBezTo>
                  <a:lnTo>
                    <a:pt x="7151" y="7151"/>
                  </a:lnTo>
                  <a:cubicBezTo>
                    <a:pt x="16685" y="-2384"/>
                    <a:pt x="32156" y="-2384"/>
                    <a:pt x="41690" y="7151"/>
                  </a:cubicBezTo>
                  <a:lnTo>
                    <a:pt x="242630" y="208090"/>
                  </a:lnTo>
                  <a:cubicBezTo>
                    <a:pt x="252164" y="217624"/>
                    <a:pt x="252164" y="233095"/>
                    <a:pt x="242630" y="242629"/>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31">
              <a:extLst>
                <a:ext uri="{FF2B5EF4-FFF2-40B4-BE49-F238E27FC236}">
                  <a16:creationId xmlns:a16="http://schemas.microsoft.com/office/drawing/2014/main" id="{E6642546-E8B5-E01E-8102-4B8BBF87CF43}"/>
                </a:ext>
              </a:extLst>
            </p:cNvPr>
            <p:cNvSpPr/>
            <p:nvPr/>
          </p:nvSpPr>
          <p:spPr>
            <a:xfrm flipH="1">
              <a:off x="11561345" y="648510"/>
              <a:ext cx="620222" cy="662182"/>
            </a:xfrm>
            <a:custGeom>
              <a:avLst/>
              <a:gdLst>
                <a:gd name="connsiteX0" fmla="*/ 611453 w 620222"/>
                <a:gd name="connsiteY0" fmla="*/ 653548 h 662182"/>
                <a:gd name="connsiteX1" fmla="*/ 569538 w 620222"/>
                <a:gd name="connsiteY1" fmla="*/ 653548 h 662182"/>
                <a:gd name="connsiteX2" fmla="*/ 0 w 620222"/>
                <a:gd name="connsiteY2" fmla="*/ 83830 h 662182"/>
                <a:gd name="connsiteX3" fmla="*/ 0 w 620222"/>
                <a:gd name="connsiteY3" fmla="*/ 0 h 662182"/>
                <a:gd name="connsiteX4" fmla="*/ 611453 w 620222"/>
                <a:gd name="connsiteY4" fmla="*/ 611453 h 662182"/>
                <a:gd name="connsiteX5" fmla="*/ 611453 w 620222"/>
                <a:gd name="connsiteY5" fmla="*/ 653548 h 662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0222" h="662182">
                  <a:moveTo>
                    <a:pt x="611453" y="653548"/>
                  </a:moveTo>
                  <a:cubicBezTo>
                    <a:pt x="599940" y="665061"/>
                    <a:pt x="581051" y="665061"/>
                    <a:pt x="569538" y="653548"/>
                  </a:cubicBezTo>
                  <a:lnTo>
                    <a:pt x="0" y="83830"/>
                  </a:lnTo>
                  <a:lnTo>
                    <a:pt x="0" y="0"/>
                  </a:lnTo>
                  <a:lnTo>
                    <a:pt x="611453" y="611453"/>
                  </a:lnTo>
                  <a:cubicBezTo>
                    <a:pt x="623146" y="623146"/>
                    <a:pt x="623146" y="641855"/>
                    <a:pt x="611453" y="653548"/>
                  </a:cubicBez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32">
              <a:extLst>
                <a:ext uri="{FF2B5EF4-FFF2-40B4-BE49-F238E27FC236}">
                  <a16:creationId xmlns:a16="http://schemas.microsoft.com/office/drawing/2014/main" id="{7F0A24E1-B2CF-AA3D-450F-7AA0BD3F0CF9}"/>
                </a:ext>
              </a:extLst>
            </p:cNvPr>
            <p:cNvSpPr/>
            <p:nvPr/>
          </p:nvSpPr>
          <p:spPr>
            <a:xfrm flipH="1">
              <a:off x="7172474" y="5268138"/>
              <a:ext cx="1863290" cy="1646911"/>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23" name="Freeform: Shape 33">
              <a:extLst>
                <a:ext uri="{FF2B5EF4-FFF2-40B4-BE49-F238E27FC236}">
                  <a16:creationId xmlns:a16="http://schemas.microsoft.com/office/drawing/2014/main" id="{70E75DE8-AEF2-633C-2CBC-DFF8F0F7FE58}"/>
                </a:ext>
              </a:extLst>
            </p:cNvPr>
            <p:cNvSpPr/>
            <p:nvPr/>
          </p:nvSpPr>
          <p:spPr>
            <a:xfrm rot="802202" flipH="1">
              <a:off x="7592049" y="1923832"/>
              <a:ext cx="541475" cy="541475"/>
            </a:xfrm>
            <a:custGeom>
              <a:avLst/>
              <a:gdLst>
                <a:gd name="connsiteX0" fmla="*/ 541475 w 541475"/>
                <a:gd name="connsiteY0" fmla="*/ 270737 h 541475"/>
                <a:gd name="connsiteX1" fmla="*/ 270738 w 541475"/>
                <a:gd name="connsiteY1" fmla="*/ 541475 h 541475"/>
                <a:gd name="connsiteX2" fmla="*/ 0 w 541475"/>
                <a:gd name="connsiteY2" fmla="*/ 270737 h 541475"/>
                <a:gd name="connsiteX3" fmla="*/ 270738 w 541475"/>
                <a:gd name="connsiteY3" fmla="*/ 0 h 541475"/>
                <a:gd name="connsiteX4" fmla="*/ 541475 w 541475"/>
                <a:gd name="connsiteY4" fmla="*/ 270737 h 54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475" h="541475">
                  <a:moveTo>
                    <a:pt x="541475" y="270737"/>
                  </a:moveTo>
                  <a:cubicBezTo>
                    <a:pt x="541475" y="420262"/>
                    <a:pt x="420262" y="541475"/>
                    <a:pt x="270738" y="541475"/>
                  </a:cubicBezTo>
                  <a:cubicBezTo>
                    <a:pt x="121213" y="541475"/>
                    <a:pt x="0" y="420262"/>
                    <a:pt x="0" y="270737"/>
                  </a:cubicBezTo>
                  <a:cubicBezTo>
                    <a:pt x="0" y="121213"/>
                    <a:pt x="121213" y="0"/>
                    <a:pt x="270738" y="0"/>
                  </a:cubicBezTo>
                  <a:cubicBezTo>
                    <a:pt x="420262" y="0"/>
                    <a:pt x="541475" y="121213"/>
                    <a:pt x="541475" y="27073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34">
              <a:extLst>
                <a:ext uri="{FF2B5EF4-FFF2-40B4-BE49-F238E27FC236}">
                  <a16:creationId xmlns:a16="http://schemas.microsoft.com/office/drawing/2014/main" id="{2249F4FC-6490-CB8A-C13A-3F06DBD10C2C}"/>
                </a:ext>
              </a:extLst>
            </p:cNvPr>
            <p:cNvSpPr/>
            <p:nvPr/>
          </p:nvSpPr>
          <p:spPr>
            <a:xfrm flipH="1">
              <a:off x="10427440" y="1122166"/>
              <a:ext cx="751948" cy="751948"/>
            </a:xfrm>
            <a:custGeom>
              <a:avLst/>
              <a:gdLst>
                <a:gd name="connsiteX0" fmla="*/ 751949 w 751948"/>
                <a:gd name="connsiteY0" fmla="*/ 375974 h 751948"/>
                <a:gd name="connsiteX1" fmla="*/ 375974 w 751948"/>
                <a:gd name="connsiteY1" fmla="*/ 751949 h 751948"/>
                <a:gd name="connsiteX2" fmla="*/ 0 w 751948"/>
                <a:gd name="connsiteY2" fmla="*/ 375974 h 751948"/>
                <a:gd name="connsiteX3" fmla="*/ 375974 w 751948"/>
                <a:gd name="connsiteY3" fmla="*/ 0 h 751948"/>
                <a:gd name="connsiteX4" fmla="*/ 751949 w 751948"/>
                <a:gd name="connsiteY4" fmla="*/ 375974 h 751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1948" h="751948">
                  <a:moveTo>
                    <a:pt x="751949" y="375974"/>
                  </a:moveTo>
                  <a:cubicBezTo>
                    <a:pt x="751949" y="583619"/>
                    <a:pt x="583619" y="751949"/>
                    <a:pt x="375974" y="751949"/>
                  </a:cubicBezTo>
                  <a:cubicBezTo>
                    <a:pt x="168329" y="751949"/>
                    <a:pt x="0" y="583619"/>
                    <a:pt x="0" y="375974"/>
                  </a:cubicBezTo>
                  <a:cubicBezTo>
                    <a:pt x="0" y="168330"/>
                    <a:pt x="168329" y="0"/>
                    <a:pt x="375974" y="0"/>
                  </a:cubicBezTo>
                  <a:cubicBezTo>
                    <a:pt x="583619" y="0"/>
                    <a:pt x="751949" y="168329"/>
                    <a:pt x="751949" y="375974"/>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35">
              <a:extLst>
                <a:ext uri="{FF2B5EF4-FFF2-40B4-BE49-F238E27FC236}">
                  <a16:creationId xmlns:a16="http://schemas.microsoft.com/office/drawing/2014/main" id="{129FE6D9-BFCD-64DE-89BE-C73A1B5B2C8C}"/>
                </a:ext>
              </a:extLst>
            </p:cNvPr>
            <p:cNvSpPr/>
            <p:nvPr/>
          </p:nvSpPr>
          <p:spPr>
            <a:xfrm flipH="1">
              <a:off x="8880548" y="3064460"/>
              <a:ext cx="2244333" cy="2244332"/>
            </a:xfrm>
            <a:custGeom>
              <a:avLst/>
              <a:gdLst>
                <a:gd name="connsiteX0" fmla="*/ 1121987 w 2244333"/>
                <a:gd name="connsiteY0" fmla="*/ 0 h 2244332"/>
                <a:gd name="connsiteX1" fmla="*/ 1076474 w 2244333"/>
                <a:gd name="connsiteY1" fmla="*/ 899 h 2244332"/>
                <a:gd name="connsiteX2" fmla="*/ 1076474 w 2244333"/>
                <a:gd name="connsiteY2" fmla="*/ 899 h 2244332"/>
                <a:gd name="connsiteX3" fmla="*/ 610733 w 2244333"/>
                <a:gd name="connsiteY3" fmla="*/ 122866 h 2244332"/>
                <a:gd name="connsiteX4" fmla="*/ 325605 w 2244333"/>
                <a:gd name="connsiteY4" fmla="*/ 331721 h 2244332"/>
                <a:gd name="connsiteX5" fmla="*/ 257425 w 2244333"/>
                <a:gd name="connsiteY5" fmla="*/ 406916 h 2244332"/>
                <a:gd name="connsiteX6" fmla="*/ 148231 w 2244333"/>
                <a:gd name="connsiteY6" fmla="*/ 564321 h 2244332"/>
                <a:gd name="connsiteX7" fmla="*/ 0 w 2244333"/>
                <a:gd name="connsiteY7" fmla="*/ 1122166 h 2244332"/>
                <a:gd name="connsiteX8" fmla="*/ 1122167 w 2244333"/>
                <a:gd name="connsiteY8" fmla="*/ 2244333 h 2244332"/>
                <a:gd name="connsiteX9" fmla="*/ 1621547 w 2244333"/>
                <a:gd name="connsiteY9" fmla="*/ 2127223 h 2244332"/>
                <a:gd name="connsiteX10" fmla="*/ 1621727 w 2244333"/>
                <a:gd name="connsiteY10" fmla="*/ 2127223 h 2244332"/>
                <a:gd name="connsiteX11" fmla="*/ 1837417 w 2244333"/>
                <a:gd name="connsiteY11" fmla="*/ 1986907 h 2244332"/>
                <a:gd name="connsiteX12" fmla="*/ 1931141 w 2244333"/>
                <a:gd name="connsiteY12" fmla="*/ 1900020 h 2244332"/>
                <a:gd name="connsiteX13" fmla="*/ 2121467 w 2244333"/>
                <a:gd name="connsiteY13" fmla="*/ 1633600 h 2244332"/>
                <a:gd name="connsiteX14" fmla="*/ 2243434 w 2244333"/>
                <a:gd name="connsiteY14" fmla="*/ 1167679 h 2244332"/>
                <a:gd name="connsiteX15" fmla="*/ 2244333 w 2244333"/>
                <a:gd name="connsiteY15" fmla="*/ 1122166 h 2244332"/>
                <a:gd name="connsiteX16" fmla="*/ 1122167 w 2244333"/>
                <a:gd name="connsiteY16" fmla="*/ 0 h 2244332"/>
                <a:gd name="connsiteX17" fmla="*/ 2152768 w 2244333"/>
                <a:gd name="connsiteY17" fmla="*/ 1122166 h 2244332"/>
                <a:gd name="connsiteX18" fmla="*/ 2052928 w 2244333"/>
                <a:gd name="connsiteY18" fmla="*/ 1565240 h 2244332"/>
                <a:gd name="connsiteX19" fmla="*/ 1853787 w 2244333"/>
                <a:gd name="connsiteY19" fmla="*/ 1848031 h 2244332"/>
                <a:gd name="connsiteX20" fmla="*/ 1772296 w 2244333"/>
                <a:gd name="connsiteY20" fmla="*/ 1921966 h 2244332"/>
                <a:gd name="connsiteX21" fmla="*/ 1561823 w 2244333"/>
                <a:gd name="connsiteY21" fmla="*/ 2054727 h 2244332"/>
                <a:gd name="connsiteX22" fmla="*/ 1121987 w 2244333"/>
                <a:gd name="connsiteY22" fmla="*/ 2152948 h 2244332"/>
                <a:gd name="connsiteX23" fmla="*/ 91205 w 2244333"/>
                <a:gd name="connsiteY23" fmla="*/ 1122166 h 2244332"/>
                <a:gd name="connsiteX24" fmla="*/ 216950 w 2244333"/>
                <a:gd name="connsiteY24" fmla="*/ 628723 h 2244332"/>
                <a:gd name="connsiteX25" fmla="*/ 322187 w 2244333"/>
                <a:gd name="connsiteY25" fmla="*/ 471857 h 2244332"/>
                <a:gd name="connsiteX26" fmla="*/ 390186 w 2244333"/>
                <a:gd name="connsiteY26" fmla="*/ 396482 h 2244332"/>
                <a:gd name="connsiteX27" fmla="*/ 678913 w 2244333"/>
                <a:gd name="connsiteY27" fmla="*/ 191225 h 2244332"/>
                <a:gd name="connsiteX28" fmla="*/ 1121987 w 2244333"/>
                <a:gd name="connsiteY28" fmla="*/ 91385 h 2244332"/>
                <a:gd name="connsiteX29" fmla="*/ 1167859 w 2244333"/>
                <a:gd name="connsiteY29" fmla="*/ 92464 h 2244332"/>
                <a:gd name="connsiteX30" fmla="*/ 2151689 w 2244333"/>
                <a:gd name="connsiteY30" fmla="*/ 1076114 h 2244332"/>
                <a:gd name="connsiteX31" fmla="*/ 2151689 w 2244333"/>
                <a:gd name="connsiteY31" fmla="*/ 1076114 h 2244332"/>
                <a:gd name="connsiteX32" fmla="*/ 2152768 w 2244333"/>
                <a:gd name="connsiteY32" fmla="*/ 1122166 h 224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244333" h="2244332">
                  <a:moveTo>
                    <a:pt x="1121987" y="0"/>
                  </a:moveTo>
                  <a:cubicBezTo>
                    <a:pt x="1106696" y="0"/>
                    <a:pt x="1091585" y="360"/>
                    <a:pt x="1076474" y="899"/>
                  </a:cubicBezTo>
                  <a:lnTo>
                    <a:pt x="1076474" y="899"/>
                  </a:lnTo>
                  <a:cubicBezTo>
                    <a:pt x="909174" y="7555"/>
                    <a:pt x="751409" y="50909"/>
                    <a:pt x="610733" y="122866"/>
                  </a:cubicBezTo>
                  <a:cubicBezTo>
                    <a:pt x="504777" y="177374"/>
                    <a:pt x="408715" y="248071"/>
                    <a:pt x="325605" y="331721"/>
                  </a:cubicBezTo>
                  <a:cubicBezTo>
                    <a:pt x="301859" y="355646"/>
                    <a:pt x="279013" y="380831"/>
                    <a:pt x="257425" y="406916"/>
                  </a:cubicBezTo>
                  <a:cubicBezTo>
                    <a:pt x="216770" y="456026"/>
                    <a:pt x="180252" y="508735"/>
                    <a:pt x="148231" y="564321"/>
                  </a:cubicBezTo>
                  <a:cubicBezTo>
                    <a:pt x="53968" y="728743"/>
                    <a:pt x="0" y="919248"/>
                    <a:pt x="0" y="1122166"/>
                  </a:cubicBezTo>
                  <a:cubicBezTo>
                    <a:pt x="0" y="1741894"/>
                    <a:pt x="502438" y="2244333"/>
                    <a:pt x="1122167" y="2244333"/>
                  </a:cubicBezTo>
                  <a:cubicBezTo>
                    <a:pt x="1301699" y="2244333"/>
                    <a:pt x="1471157" y="2202238"/>
                    <a:pt x="1621547" y="2127223"/>
                  </a:cubicBezTo>
                  <a:lnTo>
                    <a:pt x="1621727" y="2127223"/>
                  </a:lnTo>
                  <a:cubicBezTo>
                    <a:pt x="1699080" y="2088726"/>
                    <a:pt x="1771397" y="2041595"/>
                    <a:pt x="1837417" y="1986907"/>
                  </a:cubicBezTo>
                  <a:cubicBezTo>
                    <a:pt x="1870158" y="1959744"/>
                    <a:pt x="1901459" y="1930781"/>
                    <a:pt x="1931141" y="1900020"/>
                  </a:cubicBezTo>
                  <a:cubicBezTo>
                    <a:pt x="2006696" y="1821407"/>
                    <a:pt x="2071097" y="1731640"/>
                    <a:pt x="2121467" y="1633600"/>
                  </a:cubicBezTo>
                  <a:cubicBezTo>
                    <a:pt x="2193424" y="1492924"/>
                    <a:pt x="2236778" y="1334979"/>
                    <a:pt x="2243434" y="1167679"/>
                  </a:cubicBezTo>
                  <a:cubicBezTo>
                    <a:pt x="2243973" y="1152568"/>
                    <a:pt x="2244333" y="1137457"/>
                    <a:pt x="2244333" y="1122166"/>
                  </a:cubicBezTo>
                  <a:cubicBezTo>
                    <a:pt x="2244333" y="502438"/>
                    <a:pt x="1741895" y="0"/>
                    <a:pt x="1122167" y="0"/>
                  </a:cubicBezTo>
                  <a:close/>
                  <a:moveTo>
                    <a:pt x="2152768" y="1122166"/>
                  </a:moveTo>
                  <a:cubicBezTo>
                    <a:pt x="2152768" y="1280831"/>
                    <a:pt x="2116970" y="1431041"/>
                    <a:pt x="2052928" y="1565240"/>
                  </a:cubicBezTo>
                  <a:cubicBezTo>
                    <a:pt x="2002738" y="1670477"/>
                    <a:pt x="1935099" y="1766000"/>
                    <a:pt x="1853787" y="1848031"/>
                  </a:cubicBezTo>
                  <a:cubicBezTo>
                    <a:pt x="1828063" y="1874115"/>
                    <a:pt x="1800899" y="1898760"/>
                    <a:pt x="1772296" y="1921966"/>
                  </a:cubicBezTo>
                  <a:cubicBezTo>
                    <a:pt x="1708075" y="1974135"/>
                    <a:pt x="1637557" y="2018928"/>
                    <a:pt x="1561823" y="2054727"/>
                  </a:cubicBezTo>
                  <a:cubicBezTo>
                    <a:pt x="1428523" y="2117689"/>
                    <a:pt x="1279392" y="2152948"/>
                    <a:pt x="1121987" y="2152948"/>
                  </a:cubicBezTo>
                  <a:cubicBezTo>
                    <a:pt x="552808" y="2152948"/>
                    <a:pt x="91205" y="1691345"/>
                    <a:pt x="91205" y="1122166"/>
                  </a:cubicBezTo>
                  <a:cubicBezTo>
                    <a:pt x="91205" y="943354"/>
                    <a:pt x="136718" y="775155"/>
                    <a:pt x="216950" y="628723"/>
                  </a:cubicBezTo>
                  <a:cubicBezTo>
                    <a:pt x="247172" y="573136"/>
                    <a:pt x="282610" y="520607"/>
                    <a:pt x="322187" y="471857"/>
                  </a:cubicBezTo>
                  <a:cubicBezTo>
                    <a:pt x="343594" y="445592"/>
                    <a:pt x="366260" y="420408"/>
                    <a:pt x="390186" y="396482"/>
                  </a:cubicBezTo>
                  <a:cubicBezTo>
                    <a:pt x="473296" y="312472"/>
                    <a:pt x="570977" y="242674"/>
                    <a:pt x="678913" y="191225"/>
                  </a:cubicBezTo>
                  <a:cubicBezTo>
                    <a:pt x="813112" y="127184"/>
                    <a:pt x="963322" y="91385"/>
                    <a:pt x="1121987" y="91385"/>
                  </a:cubicBezTo>
                  <a:cubicBezTo>
                    <a:pt x="1137278" y="91385"/>
                    <a:pt x="1152748" y="91745"/>
                    <a:pt x="1167859" y="92464"/>
                  </a:cubicBezTo>
                  <a:cubicBezTo>
                    <a:pt x="1700699" y="115670"/>
                    <a:pt x="2128303" y="543274"/>
                    <a:pt x="2151689" y="1076114"/>
                  </a:cubicBezTo>
                  <a:lnTo>
                    <a:pt x="2151689" y="1076114"/>
                  </a:lnTo>
                  <a:cubicBezTo>
                    <a:pt x="2152408" y="1091585"/>
                    <a:pt x="2152768" y="1106876"/>
                    <a:pt x="2152768" y="112216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36">
              <a:extLst>
                <a:ext uri="{FF2B5EF4-FFF2-40B4-BE49-F238E27FC236}">
                  <a16:creationId xmlns:a16="http://schemas.microsoft.com/office/drawing/2014/main" id="{C2DB5FEE-FF58-036D-7E4E-1E6261434FB6}"/>
                </a:ext>
              </a:extLst>
            </p:cNvPr>
            <p:cNvSpPr/>
            <p:nvPr/>
          </p:nvSpPr>
          <p:spPr>
            <a:xfrm flipH="1">
              <a:off x="9154164" y="3337896"/>
              <a:ext cx="1697461" cy="1697461"/>
            </a:xfrm>
            <a:custGeom>
              <a:avLst/>
              <a:gdLst>
                <a:gd name="connsiteX0" fmla="*/ 1653208 w 1697461"/>
                <a:gd name="connsiteY0" fmla="*/ 577633 h 1697461"/>
                <a:gd name="connsiteX1" fmla="*/ 1653208 w 1697461"/>
                <a:gd name="connsiteY1" fmla="*/ 577633 h 1697461"/>
                <a:gd name="connsiteX2" fmla="*/ 1119828 w 1697461"/>
                <a:gd name="connsiteY2" fmla="*/ 44253 h 1697461"/>
                <a:gd name="connsiteX3" fmla="*/ 848731 w 1697461"/>
                <a:gd name="connsiteY3" fmla="*/ 0 h 1697461"/>
                <a:gd name="connsiteX4" fmla="*/ 544173 w 1697461"/>
                <a:gd name="connsiteY4" fmla="*/ 56306 h 1697461"/>
                <a:gd name="connsiteX5" fmla="*/ 245553 w 1697461"/>
                <a:gd name="connsiteY5" fmla="*/ 251669 h 1697461"/>
                <a:gd name="connsiteX6" fmla="*/ 178453 w 1697461"/>
                <a:gd name="connsiteY6" fmla="*/ 327943 h 1697461"/>
                <a:gd name="connsiteX7" fmla="*/ 81311 w 1697461"/>
                <a:gd name="connsiteY7" fmla="*/ 485709 h 1697461"/>
                <a:gd name="connsiteX8" fmla="*/ 0 w 1697461"/>
                <a:gd name="connsiteY8" fmla="*/ 848731 h 1697461"/>
                <a:gd name="connsiteX9" fmla="*/ 848731 w 1697461"/>
                <a:gd name="connsiteY9" fmla="*/ 1697461 h 1697461"/>
                <a:gd name="connsiteX10" fmla="*/ 1166600 w 1697461"/>
                <a:gd name="connsiteY10" fmla="*/ 1635938 h 1697461"/>
                <a:gd name="connsiteX11" fmla="*/ 1369518 w 1697461"/>
                <a:gd name="connsiteY11" fmla="*/ 1519008 h 1697461"/>
                <a:gd name="connsiteX12" fmla="*/ 1445792 w 1697461"/>
                <a:gd name="connsiteY12" fmla="*/ 1451909 h 1697461"/>
                <a:gd name="connsiteX13" fmla="*/ 1641155 w 1697461"/>
                <a:gd name="connsiteY13" fmla="*/ 1153288 h 1697461"/>
                <a:gd name="connsiteX14" fmla="*/ 1697461 w 1697461"/>
                <a:gd name="connsiteY14" fmla="*/ 848731 h 1697461"/>
                <a:gd name="connsiteX15" fmla="*/ 1653208 w 1697461"/>
                <a:gd name="connsiteY15" fmla="*/ 577633 h 1697461"/>
                <a:gd name="connsiteX16" fmla="*/ 1377254 w 1697461"/>
                <a:gd name="connsiteY16" fmla="*/ 1383370 h 1697461"/>
                <a:gd name="connsiteX17" fmla="*/ 1300440 w 1697461"/>
                <a:gd name="connsiteY17" fmla="*/ 1449750 h 1697461"/>
                <a:gd name="connsiteX18" fmla="*/ 1099500 w 1697461"/>
                <a:gd name="connsiteY18" fmla="*/ 1557505 h 1697461"/>
                <a:gd name="connsiteX19" fmla="*/ 848731 w 1697461"/>
                <a:gd name="connsiteY19" fmla="*/ 1600499 h 1697461"/>
                <a:gd name="connsiteX20" fmla="*/ 96962 w 1697461"/>
                <a:gd name="connsiteY20" fmla="*/ 848731 h 1697461"/>
                <a:gd name="connsiteX21" fmla="*/ 155427 w 1697461"/>
                <a:gd name="connsiteY21" fmla="*/ 557485 h 1697461"/>
                <a:gd name="connsiteX22" fmla="*/ 247531 w 1697461"/>
                <a:gd name="connsiteY22" fmla="*/ 397022 h 1697461"/>
                <a:gd name="connsiteX23" fmla="*/ 314091 w 1697461"/>
                <a:gd name="connsiteY23" fmla="*/ 320208 h 1697461"/>
                <a:gd name="connsiteX24" fmla="*/ 620088 w 1697461"/>
                <a:gd name="connsiteY24" fmla="*/ 132220 h 1697461"/>
                <a:gd name="connsiteX25" fmla="*/ 848731 w 1697461"/>
                <a:gd name="connsiteY25" fmla="*/ 96782 h 1697461"/>
                <a:gd name="connsiteX26" fmla="*/ 1600679 w 1697461"/>
                <a:gd name="connsiteY26" fmla="*/ 848731 h 1697461"/>
                <a:gd name="connsiteX27" fmla="*/ 1565241 w 1697461"/>
                <a:gd name="connsiteY27" fmla="*/ 1077373 h 1697461"/>
                <a:gd name="connsiteX28" fmla="*/ 1377254 w 1697461"/>
                <a:gd name="connsiteY28" fmla="*/ 1383370 h 169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97461" h="1697461">
                  <a:moveTo>
                    <a:pt x="1653208" y="577633"/>
                  </a:moveTo>
                  <a:lnTo>
                    <a:pt x="1653208" y="577633"/>
                  </a:lnTo>
                  <a:cubicBezTo>
                    <a:pt x="1568659" y="326864"/>
                    <a:pt x="1370418" y="128623"/>
                    <a:pt x="1119828" y="44253"/>
                  </a:cubicBezTo>
                  <a:cubicBezTo>
                    <a:pt x="1034739" y="15471"/>
                    <a:pt x="943534" y="0"/>
                    <a:pt x="848731" y="0"/>
                  </a:cubicBezTo>
                  <a:cubicBezTo>
                    <a:pt x="741335" y="0"/>
                    <a:pt x="638617" y="19968"/>
                    <a:pt x="544173" y="56306"/>
                  </a:cubicBezTo>
                  <a:cubicBezTo>
                    <a:pt x="431021" y="99840"/>
                    <a:pt x="329382" y="166940"/>
                    <a:pt x="245553" y="251669"/>
                  </a:cubicBezTo>
                  <a:cubicBezTo>
                    <a:pt x="221807" y="275775"/>
                    <a:pt x="199320" y="301139"/>
                    <a:pt x="178453" y="327943"/>
                  </a:cubicBezTo>
                  <a:cubicBezTo>
                    <a:pt x="140676" y="376514"/>
                    <a:pt x="107935" y="429402"/>
                    <a:pt x="81311" y="485709"/>
                  </a:cubicBezTo>
                  <a:cubicBezTo>
                    <a:pt x="29142" y="595802"/>
                    <a:pt x="0" y="718848"/>
                    <a:pt x="0" y="848731"/>
                  </a:cubicBezTo>
                  <a:cubicBezTo>
                    <a:pt x="0" y="1317349"/>
                    <a:pt x="380112" y="1697461"/>
                    <a:pt x="848731" y="1697461"/>
                  </a:cubicBezTo>
                  <a:cubicBezTo>
                    <a:pt x="961163" y="1697461"/>
                    <a:pt x="1068379" y="1675694"/>
                    <a:pt x="1166600" y="1635938"/>
                  </a:cubicBezTo>
                  <a:cubicBezTo>
                    <a:pt x="1239996" y="1606256"/>
                    <a:pt x="1308175" y="1566680"/>
                    <a:pt x="1369518" y="1519008"/>
                  </a:cubicBezTo>
                  <a:cubicBezTo>
                    <a:pt x="1396322" y="1498141"/>
                    <a:pt x="1421687" y="1475654"/>
                    <a:pt x="1445792" y="1451909"/>
                  </a:cubicBezTo>
                  <a:cubicBezTo>
                    <a:pt x="1530521" y="1368079"/>
                    <a:pt x="1597621" y="1266440"/>
                    <a:pt x="1641155" y="1153288"/>
                  </a:cubicBezTo>
                  <a:cubicBezTo>
                    <a:pt x="1677493" y="1058665"/>
                    <a:pt x="1697461" y="955946"/>
                    <a:pt x="1697461" y="848731"/>
                  </a:cubicBezTo>
                  <a:cubicBezTo>
                    <a:pt x="1697461" y="753928"/>
                    <a:pt x="1681811" y="662722"/>
                    <a:pt x="1653208" y="577633"/>
                  </a:cubicBezTo>
                  <a:close/>
                  <a:moveTo>
                    <a:pt x="1377254" y="1383370"/>
                  </a:moveTo>
                  <a:cubicBezTo>
                    <a:pt x="1353148" y="1407115"/>
                    <a:pt x="1327603" y="1429242"/>
                    <a:pt x="1300440" y="1449750"/>
                  </a:cubicBezTo>
                  <a:cubicBezTo>
                    <a:pt x="1239996" y="1495263"/>
                    <a:pt x="1172356" y="1531960"/>
                    <a:pt x="1099500" y="1557505"/>
                  </a:cubicBezTo>
                  <a:cubicBezTo>
                    <a:pt x="1021067" y="1585388"/>
                    <a:pt x="936698" y="1600499"/>
                    <a:pt x="848731" y="1600499"/>
                  </a:cubicBezTo>
                  <a:cubicBezTo>
                    <a:pt x="433540" y="1600499"/>
                    <a:pt x="96962" y="1263921"/>
                    <a:pt x="96962" y="848731"/>
                  </a:cubicBezTo>
                  <a:cubicBezTo>
                    <a:pt x="96962" y="745473"/>
                    <a:pt x="117829" y="647072"/>
                    <a:pt x="155427" y="557485"/>
                  </a:cubicBezTo>
                  <a:cubicBezTo>
                    <a:pt x="179532" y="499920"/>
                    <a:pt x="210654" y="446132"/>
                    <a:pt x="247531" y="397022"/>
                  </a:cubicBezTo>
                  <a:cubicBezTo>
                    <a:pt x="268039" y="369858"/>
                    <a:pt x="290166" y="344133"/>
                    <a:pt x="314091" y="320208"/>
                  </a:cubicBezTo>
                  <a:cubicBezTo>
                    <a:pt x="398281" y="234759"/>
                    <a:pt x="502978" y="169458"/>
                    <a:pt x="620088" y="132220"/>
                  </a:cubicBezTo>
                  <a:cubicBezTo>
                    <a:pt x="692225" y="109194"/>
                    <a:pt x="769038" y="96782"/>
                    <a:pt x="848731" y="96782"/>
                  </a:cubicBezTo>
                  <a:cubicBezTo>
                    <a:pt x="1263922" y="96782"/>
                    <a:pt x="1600679" y="433360"/>
                    <a:pt x="1600679" y="848731"/>
                  </a:cubicBezTo>
                  <a:cubicBezTo>
                    <a:pt x="1600679" y="928423"/>
                    <a:pt x="1588267" y="1005237"/>
                    <a:pt x="1565241" y="1077373"/>
                  </a:cubicBezTo>
                  <a:cubicBezTo>
                    <a:pt x="1528003" y="1194483"/>
                    <a:pt x="1462702" y="1299001"/>
                    <a:pt x="1377254" y="1383370"/>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37">
              <a:extLst>
                <a:ext uri="{FF2B5EF4-FFF2-40B4-BE49-F238E27FC236}">
                  <a16:creationId xmlns:a16="http://schemas.microsoft.com/office/drawing/2014/main" id="{BD33ABEC-59E7-FEE6-9BCA-68A835613E65}"/>
                </a:ext>
              </a:extLst>
            </p:cNvPr>
            <p:cNvSpPr/>
            <p:nvPr/>
          </p:nvSpPr>
          <p:spPr>
            <a:xfrm flipH="1">
              <a:off x="9467356" y="3651088"/>
              <a:ext cx="1070897" cy="1070896"/>
            </a:xfrm>
            <a:custGeom>
              <a:avLst/>
              <a:gdLst>
                <a:gd name="connsiteX0" fmla="*/ 535359 w 1070897"/>
                <a:gd name="connsiteY0" fmla="*/ 0 h 1070896"/>
                <a:gd name="connsiteX1" fmla="*/ 489666 w 1070897"/>
                <a:gd name="connsiteY1" fmla="*/ 1979 h 1070896"/>
                <a:gd name="connsiteX2" fmla="*/ 153628 w 1070897"/>
                <a:gd name="connsiteY2" fmla="*/ 159924 h 1070896"/>
                <a:gd name="connsiteX3" fmla="*/ 89586 w 1070897"/>
                <a:gd name="connsiteY3" fmla="*/ 239076 h 1070896"/>
                <a:gd name="connsiteX4" fmla="*/ 14032 w 1070897"/>
                <a:gd name="connsiteY4" fmla="*/ 413931 h 1070896"/>
                <a:gd name="connsiteX5" fmla="*/ 0 w 1070897"/>
                <a:gd name="connsiteY5" fmla="*/ 535538 h 1070896"/>
                <a:gd name="connsiteX6" fmla="*/ 535359 w 1070897"/>
                <a:gd name="connsiteY6" fmla="*/ 1070897 h 1070896"/>
                <a:gd name="connsiteX7" fmla="*/ 627104 w 1070897"/>
                <a:gd name="connsiteY7" fmla="*/ 1062982 h 1070896"/>
                <a:gd name="connsiteX8" fmla="*/ 831821 w 1070897"/>
                <a:gd name="connsiteY8" fmla="*/ 981311 h 1070896"/>
                <a:gd name="connsiteX9" fmla="*/ 910793 w 1070897"/>
                <a:gd name="connsiteY9" fmla="*/ 917090 h 1070896"/>
                <a:gd name="connsiteX10" fmla="*/ 1068919 w 1070897"/>
                <a:gd name="connsiteY10" fmla="*/ 581231 h 1070896"/>
                <a:gd name="connsiteX11" fmla="*/ 1070897 w 1070897"/>
                <a:gd name="connsiteY11" fmla="*/ 535538 h 1070896"/>
                <a:gd name="connsiteX12" fmla="*/ 535359 w 1070897"/>
                <a:gd name="connsiteY12" fmla="*/ 0 h 1070896"/>
                <a:gd name="connsiteX13" fmla="*/ 977713 w 1070897"/>
                <a:gd name="connsiteY13" fmla="*/ 535538 h 1070896"/>
                <a:gd name="connsiteX14" fmla="*/ 845133 w 1070897"/>
                <a:gd name="connsiteY14" fmla="*/ 851429 h 1070896"/>
                <a:gd name="connsiteX15" fmla="*/ 764361 w 1070897"/>
                <a:gd name="connsiteY15" fmla="*/ 914031 h 1070896"/>
                <a:gd name="connsiteX16" fmla="*/ 550110 w 1070897"/>
                <a:gd name="connsiteY16" fmla="*/ 977533 h 1070896"/>
                <a:gd name="connsiteX17" fmla="*/ 535359 w 1070897"/>
                <a:gd name="connsiteY17" fmla="*/ 977893 h 1070896"/>
                <a:gd name="connsiteX18" fmla="*/ 93004 w 1070897"/>
                <a:gd name="connsiteY18" fmla="*/ 535538 h 1070896"/>
                <a:gd name="connsiteX19" fmla="*/ 94983 w 1070897"/>
                <a:gd name="connsiteY19" fmla="*/ 495782 h 1070896"/>
                <a:gd name="connsiteX20" fmla="*/ 94983 w 1070897"/>
                <a:gd name="connsiteY20" fmla="*/ 495782 h 1070896"/>
                <a:gd name="connsiteX21" fmla="*/ 156866 w 1070897"/>
                <a:gd name="connsiteY21" fmla="*/ 306536 h 1070896"/>
                <a:gd name="connsiteX22" fmla="*/ 219468 w 1070897"/>
                <a:gd name="connsiteY22" fmla="*/ 225764 h 1070896"/>
                <a:gd name="connsiteX23" fmla="*/ 535359 w 1070897"/>
                <a:gd name="connsiteY23" fmla="*/ 93184 h 1070896"/>
                <a:gd name="connsiteX24" fmla="*/ 583570 w 1070897"/>
                <a:gd name="connsiteY24" fmla="*/ 95882 h 1070896"/>
                <a:gd name="connsiteX25" fmla="*/ 975015 w 1070897"/>
                <a:gd name="connsiteY25" fmla="*/ 487327 h 1070896"/>
                <a:gd name="connsiteX26" fmla="*/ 977713 w 1070897"/>
                <a:gd name="connsiteY26" fmla="*/ 535538 h 107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070897" h="1070896">
                  <a:moveTo>
                    <a:pt x="535359" y="0"/>
                  </a:moveTo>
                  <a:cubicBezTo>
                    <a:pt x="519888" y="0"/>
                    <a:pt x="504777" y="719"/>
                    <a:pt x="489666" y="1979"/>
                  </a:cubicBezTo>
                  <a:cubicBezTo>
                    <a:pt x="358525" y="12952"/>
                    <a:pt x="240875" y="71417"/>
                    <a:pt x="153628" y="159924"/>
                  </a:cubicBezTo>
                  <a:cubicBezTo>
                    <a:pt x="129882" y="184029"/>
                    <a:pt x="108295" y="210653"/>
                    <a:pt x="89586" y="239076"/>
                  </a:cubicBezTo>
                  <a:cubicBezTo>
                    <a:pt x="54507" y="291605"/>
                    <a:pt x="28603" y="350609"/>
                    <a:pt x="14032" y="413931"/>
                  </a:cubicBezTo>
                  <a:cubicBezTo>
                    <a:pt x="4857" y="452968"/>
                    <a:pt x="0" y="493624"/>
                    <a:pt x="0" y="535538"/>
                  </a:cubicBezTo>
                  <a:cubicBezTo>
                    <a:pt x="0" y="831281"/>
                    <a:pt x="239616" y="1070897"/>
                    <a:pt x="535359" y="1070897"/>
                  </a:cubicBezTo>
                  <a:cubicBezTo>
                    <a:pt x="566660" y="1070897"/>
                    <a:pt x="597421" y="1068199"/>
                    <a:pt x="627104" y="1062982"/>
                  </a:cubicBezTo>
                  <a:cubicBezTo>
                    <a:pt x="701939" y="1050210"/>
                    <a:pt x="771197" y="1021787"/>
                    <a:pt x="831821" y="981311"/>
                  </a:cubicBezTo>
                  <a:cubicBezTo>
                    <a:pt x="860244" y="962422"/>
                    <a:pt x="886688" y="941015"/>
                    <a:pt x="910793" y="917090"/>
                  </a:cubicBezTo>
                  <a:cubicBezTo>
                    <a:pt x="999480" y="830202"/>
                    <a:pt x="1057945" y="712372"/>
                    <a:pt x="1068919" y="581231"/>
                  </a:cubicBezTo>
                  <a:cubicBezTo>
                    <a:pt x="1070178" y="566120"/>
                    <a:pt x="1070897" y="551009"/>
                    <a:pt x="1070897" y="535538"/>
                  </a:cubicBezTo>
                  <a:cubicBezTo>
                    <a:pt x="1070897" y="239796"/>
                    <a:pt x="831101" y="0"/>
                    <a:pt x="535359" y="0"/>
                  </a:cubicBezTo>
                  <a:close/>
                  <a:moveTo>
                    <a:pt x="977713" y="535538"/>
                  </a:moveTo>
                  <a:cubicBezTo>
                    <a:pt x="977713" y="659124"/>
                    <a:pt x="926984" y="771017"/>
                    <a:pt x="845133" y="851429"/>
                  </a:cubicBezTo>
                  <a:cubicBezTo>
                    <a:pt x="820847" y="875175"/>
                    <a:pt x="793684" y="896402"/>
                    <a:pt x="764361" y="914031"/>
                  </a:cubicBezTo>
                  <a:cubicBezTo>
                    <a:pt x="701579" y="952168"/>
                    <a:pt x="628363" y="975015"/>
                    <a:pt x="550110" y="977533"/>
                  </a:cubicBezTo>
                  <a:cubicBezTo>
                    <a:pt x="545253" y="977893"/>
                    <a:pt x="540216" y="977893"/>
                    <a:pt x="535359" y="977893"/>
                  </a:cubicBezTo>
                  <a:cubicBezTo>
                    <a:pt x="291065" y="977893"/>
                    <a:pt x="93004" y="779832"/>
                    <a:pt x="93004" y="535538"/>
                  </a:cubicBezTo>
                  <a:cubicBezTo>
                    <a:pt x="93004" y="522046"/>
                    <a:pt x="93544" y="508914"/>
                    <a:pt x="94983" y="495782"/>
                  </a:cubicBezTo>
                  <a:lnTo>
                    <a:pt x="94983" y="495782"/>
                  </a:lnTo>
                  <a:cubicBezTo>
                    <a:pt x="100919" y="426704"/>
                    <a:pt x="122866" y="362482"/>
                    <a:pt x="156866" y="306536"/>
                  </a:cubicBezTo>
                  <a:cubicBezTo>
                    <a:pt x="174495" y="277213"/>
                    <a:pt x="195722" y="250050"/>
                    <a:pt x="219468" y="225764"/>
                  </a:cubicBezTo>
                  <a:cubicBezTo>
                    <a:pt x="299880" y="143914"/>
                    <a:pt x="411773" y="93184"/>
                    <a:pt x="535359" y="93184"/>
                  </a:cubicBezTo>
                  <a:cubicBezTo>
                    <a:pt x="551729" y="93184"/>
                    <a:pt x="567739" y="94083"/>
                    <a:pt x="583570" y="95882"/>
                  </a:cubicBezTo>
                  <a:cubicBezTo>
                    <a:pt x="789366" y="118009"/>
                    <a:pt x="952888" y="281531"/>
                    <a:pt x="975015" y="487327"/>
                  </a:cubicBezTo>
                  <a:cubicBezTo>
                    <a:pt x="976814" y="503158"/>
                    <a:pt x="977713" y="519168"/>
                    <a:pt x="977713" y="535538"/>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38">
              <a:extLst>
                <a:ext uri="{FF2B5EF4-FFF2-40B4-BE49-F238E27FC236}">
                  <a16:creationId xmlns:a16="http://schemas.microsoft.com/office/drawing/2014/main" id="{7DBE5BA5-503F-6B2C-9FAE-00B5C434F645}"/>
                </a:ext>
              </a:extLst>
            </p:cNvPr>
            <p:cNvSpPr/>
            <p:nvPr/>
          </p:nvSpPr>
          <p:spPr>
            <a:xfrm flipH="1">
              <a:off x="9738993" y="3922725"/>
              <a:ext cx="527803" cy="527803"/>
            </a:xfrm>
            <a:custGeom>
              <a:avLst/>
              <a:gdLst>
                <a:gd name="connsiteX0" fmla="*/ 263902 w 527803"/>
                <a:gd name="connsiteY0" fmla="*/ 0 h 527803"/>
                <a:gd name="connsiteX1" fmla="*/ 74296 w 527803"/>
                <a:gd name="connsiteY1" fmla="*/ 80412 h 527803"/>
                <a:gd name="connsiteX2" fmla="*/ 18169 w 527803"/>
                <a:gd name="connsiteY2" fmla="*/ 167660 h 527803"/>
                <a:gd name="connsiteX3" fmla="*/ 0 w 527803"/>
                <a:gd name="connsiteY3" fmla="*/ 263902 h 527803"/>
                <a:gd name="connsiteX4" fmla="*/ 263902 w 527803"/>
                <a:gd name="connsiteY4" fmla="*/ 527803 h 527803"/>
                <a:gd name="connsiteX5" fmla="*/ 360144 w 527803"/>
                <a:gd name="connsiteY5" fmla="*/ 509634 h 527803"/>
                <a:gd name="connsiteX6" fmla="*/ 447392 w 527803"/>
                <a:gd name="connsiteY6" fmla="*/ 453508 h 527803"/>
                <a:gd name="connsiteX7" fmla="*/ 527803 w 527803"/>
                <a:gd name="connsiteY7" fmla="*/ 263902 h 527803"/>
                <a:gd name="connsiteX8" fmla="*/ 263902 w 527803"/>
                <a:gd name="connsiteY8" fmla="*/ 0 h 527803"/>
                <a:gd name="connsiteX9" fmla="*/ 292505 w 527803"/>
                <a:gd name="connsiteY9" fmla="*/ 441995 h 527803"/>
                <a:gd name="connsiteX10" fmla="*/ 263902 w 527803"/>
                <a:gd name="connsiteY10" fmla="*/ 444333 h 527803"/>
                <a:gd name="connsiteX11" fmla="*/ 83470 w 527803"/>
                <a:gd name="connsiteY11" fmla="*/ 263902 h 527803"/>
                <a:gd name="connsiteX12" fmla="*/ 85809 w 527803"/>
                <a:gd name="connsiteY12" fmla="*/ 235299 h 527803"/>
                <a:gd name="connsiteX13" fmla="*/ 133480 w 527803"/>
                <a:gd name="connsiteY13" fmla="*/ 139596 h 527803"/>
                <a:gd name="connsiteX14" fmla="*/ 263902 w 527803"/>
                <a:gd name="connsiteY14" fmla="*/ 83470 h 527803"/>
                <a:gd name="connsiteX15" fmla="*/ 444333 w 527803"/>
                <a:gd name="connsiteY15" fmla="*/ 263902 h 527803"/>
                <a:gd name="connsiteX16" fmla="*/ 388387 w 527803"/>
                <a:gd name="connsiteY16" fmla="*/ 394503 h 527803"/>
                <a:gd name="connsiteX17" fmla="*/ 292505 w 527803"/>
                <a:gd name="connsiteY17" fmla="*/ 441995 h 52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7803" h="527803">
                  <a:moveTo>
                    <a:pt x="263902" y="0"/>
                  </a:moveTo>
                  <a:cubicBezTo>
                    <a:pt x="189606" y="0"/>
                    <a:pt x="122327" y="30762"/>
                    <a:pt x="74296" y="80412"/>
                  </a:cubicBezTo>
                  <a:cubicBezTo>
                    <a:pt x="50190" y="105237"/>
                    <a:pt x="30941" y="134739"/>
                    <a:pt x="18169" y="167660"/>
                  </a:cubicBezTo>
                  <a:cubicBezTo>
                    <a:pt x="6476" y="197342"/>
                    <a:pt x="0" y="229902"/>
                    <a:pt x="0" y="263902"/>
                  </a:cubicBezTo>
                  <a:cubicBezTo>
                    <a:pt x="0" y="409614"/>
                    <a:pt x="118189" y="527803"/>
                    <a:pt x="263902" y="527803"/>
                  </a:cubicBezTo>
                  <a:cubicBezTo>
                    <a:pt x="297901" y="527803"/>
                    <a:pt x="330462" y="521327"/>
                    <a:pt x="360144" y="509634"/>
                  </a:cubicBezTo>
                  <a:cubicBezTo>
                    <a:pt x="393064" y="496862"/>
                    <a:pt x="422566" y="477613"/>
                    <a:pt x="447392" y="453508"/>
                  </a:cubicBezTo>
                  <a:cubicBezTo>
                    <a:pt x="497042" y="405477"/>
                    <a:pt x="527803" y="338197"/>
                    <a:pt x="527803" y="263902"/>
                  </a:cubicBezTo>
                  <a:cubicBezTo>
                    <a:pt x="527803" y="118189"/>
                    <a:pt x="409614" y="0"/>
                    <a:pt x="263902" y="0"/>
                  </a:cubicBezTo>
                  <a:close/>
                  <a:moveTo>
                    <a:pt x="292505" y="441995"/>
                  </a:moveTo>
                  <a:cubicBezTo>
                    <a:pt x="283150" y="443614"/>
                    <a:pt x="273616" y="444333"/>
                    <a:pt x="263902" y="444333"/>
                  </a:cubicBezTo>
                  <a:cubicBezTo>
                    <a:pt x="164242" y="444333"/>
                    <a:pt x="83470" y="363562"/>
                    <a:pt x="83470" y="263902"/>
                  </a:cubicBezTo>
                  <a:cubicBezTo>
                    <a:pt x="83470" y="254188"/>
                    <a:pt x="84189" y="244653"/>
                    <a:pt x="85809" y="235299"/>
                  </a:cubicBezTo>
                  <a:cubicBezTo>
                    <a:pt x="91565" y="198421"/>
                    <a:pt x="108655" y="165321"/>
                    <a:pt x="133480" y="139596"/>
                  </a:cubicBezTo>
                  <a:cubicBezTo>
                    <a:pt x="166040" y="105057"/>
                    <a:pt x="212453" y="83470"/>
                    <a:pt x="263902" y="83470"/>
                  </a:cubicBezTo>
                  <a:cubicBezTo>
                    <a:pt x="363562" y="83470"/>
                    <a:pt x="444333" y="164242"/>
                    <a:pt x="444333" y="263902"/>
                  </a:cubicBezTo>
                  <a:cubicBezTo>
                    <a:pt x="444333" y="315171"/>
                    <a:pt x="422926" y="361583"/>
                    <a:pt x="388387" y="394503"/>
                  </a:cubicBezTo>
                  <a:cubicBezTo>
                    <a:pt x="362662" y="419149"/>
                    <a:pt x="329382" y="436238"/>
                    <a:pt x="292505" y="44199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39">
              <a:extLst>
                <a:ext uri="{FF2B5EF4-FFF2-40B4-BE49-F238E27FC236}">
                  <a16:creationId xmlns:a16="http://schemas.microsoft.com/office/drawing/2014/main" id="{81FCAFD5-70B1-CFC7-B6AE-345B2805E364}"/>
                </a:ext>
              </a:extLst>
            </p:cNvPr>
            <p:cNvSpPr/>
            <p:nvPr/>
          </p:nvSpPr>
          <p:spPr>
            <a:xfrm flipH="1">
              <a:off x="8559081" y="891904"/>
              <a:ext cx="1420427" cy="1420427"/>
            </a:xfrm>
            <a:custGeom>
              <a:avLst/>
              <a:gdLst>
                <a:gd name="connsiteX0" fmla="*/ 1419708 w 1420427"/>
                <a:gd name="connsiteY0" fmla="*/ 680352 h 1420427"/>
                <a:gd name="connsiteX1" fmla="*/ 740076 w 1420427"/>
                <a:gd name="connsiteY1" fmla="*/ 720 h 1420427"/>
                <a:gd name="connsiteX2" fmla="*/ 710214 w 1420427"/>
                <a:gd name="connsiteY2" fmla="*/ 0 h 1420427"/>
                <a:gd name="connsiteX3" fmla="*/ 13672 w 1420427"/>
                <a:gd name="connsiteY3" fmla="*/ 570438 h 1420427"/>
                <a:gd name="connsiteX4" fmla="*/ 0 w 1420427"/>
                <a:gd name="connsiteY4" fmla="*/ 710214 h 1420427"/>
                <a:gd name="connsiteX5" fmla="*/ 7196 w 1420427"/>
                <a:gd name="connsiteY5" fmla="*/ 811493 h 1420427"/>
                <a:gd name="connsiteX6" fmla="*/ 20328 w 1420427"/>
                <a:gd name="connsiteY6" fmla="*/ 879672 h 1420427"/>
                <a:gd name="connsiteX7" fmla="*/ 540756 w 1420427"/>
                <a:gd name="connsiteY7" fmla="*/ 1400100 h 1420427"/>
                <a:gd name="connsiteX8" fmla="*/ 608935 w 1420427"/>
                <a:gd name="connsiteY8" fmla="*/ 1413232 h 1420427"/>
                <a:gd name="connsiteX9" fmla="*/ 710214 w 1420427"/>
                <a:gd name="connsiteY9" fmla="*/ 1420427 h 1420427"/>
                <a:gd name="connsiteX10" fmla="*/ 716510 w 1420427"/>
                <a:gd name="connsiteY10" fmla="*/ 1420427 h 1420427"/>
                <a:gd name="connsiteX11" fmla="*/ 1420428 w 1420427"/>
                <a:gd name="connsiteY11" fmla="*/ 710214 h 1420427"/>
                <a:gd name="connsiteX12" fmla="*/ 1419708 w 1420427"/>
                <a:gd name="connsiteY12" fmla="*/ 680352 h 1420427"/>
                <a:gd name="connsiteX13" fmla="*/ 710214 w 1420427"/>
                <a:gd name="connsiteY13" fmla="*/ 1362682 h 1420427"/>
                <a:gd name="connsiteX14" fmla="*/ 671357 w 1420427"/>
                <a:gd name="connsiteY14" fmla="*/ 1361423 h 1420427"/>
                <a:gd name="connsiteX15" fmla="*/ 534279 w 1420427"/>
                <a:gd name="connsiteY15" fmla="*/ 1338577 h 1420427"/>
                <a:gd name="connsiteX16" fmla="*/ 448831 w 1420427"/>
                <a:gd name="connsiteY16" fmla="*/ 1308175 h 1420427"/>
                <a:gd name="connsiteX17" fmla="*/ 112253 w 1420427"/>
                <a:gd name="connsiteY17" fmla="*/ 971597 h 1420427"/>
                <a:gd name="connsiteX18" fmla="*/ 81851 w 1420427"/>
                <a:gd name="connsiteY18" fmla="*/ 886148 h 1420427"/>
                <a:gd name="connsiteX19" fmla="*/ 57745 w 1420427"/>
                <a:gd name="connsiteY19" fmla="*/ 710214 h 1420427"/>
                <a:gd name="connsiteX20" fmla="*/ 63142 w 1420427"/>
                <a:gd name="connsiteY20" fmla="*/ 626024 h 1420427"/>
                <a:gd name="connsiteX21" fmla="*/ 710214 w 1420427"/>
                <a:gd name="connsiteY21" fmla="*/ 57745 h 1420427"/>
                <a:gd name="connsiteX22" fmla="*/ 803758 w 1420427"/>
                <a:gd name="connsiteY22" fmla="*/ 64401 h 1420427"/>
                <a:gd name="connsiteX23" fmla="*/ 1356026 w 1420427"/>
                <a:gd name="connsiteY23" fmla="*/ 616670 h 1420427"/>
                <a:gd name="connsiteX24" fmla="*/ 1362682 w 1420427"/>
                <a:gd name="connsiteY24" fmla="*/ 710214 h 1420427"/>
                <a:gd name="connsiteX25" fmla="*/ 710214 w 1420427"/>
                <a:gd name="connsiteY25" fmla="*/ 1362682 h 142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0427" h="1420427">
                  <a:moveTo>
                    <a:pt x="1419708" y="680352"/>
                  </a:moveTo>
                  <a:cubicBezTo>
                    <a:pt x="1404597" y="311753"/>
                    <a:pt x="1108675" y="15830"/>
                    <a:pt x="740076" y="720"/>
                  </a:cubicBezTo>
                  <a:cubicBezTo>
                    <a:pt x="730182" y="180"/>
                    <a:pt x="720288" y="0"/>
                    <a:pt x="710214" y="0"/>
                  </a:cubicBezTo>
                  <a:cubicBezTo>
                    <a:pt x="365721" y="0"/>
                    <a:pt x="78613" y="245013"/>
                    <a:pt x="13672" y="570438"/>
                  </a:cubicBezTo>
                  <a:cubicBezTo>
                    <a:pt x="4677" y="615591"/>
                    <a:pt x="0" y="662362"/>
                    <a:pt x="0" y="710214"/>
                  </a:cubicBezTo>
                  <a:cubicBezTo>
                    <a:pt x="0" y="744573"/>
                    <a:pt x="2518" y="778393"/>
                    <a:pt x="7196" y="811493"/>
                  </a:cubicBezTo>
                  <a:cubicBezTo>
                    <a:pt x="10434" y="834519"/>
                    <a:pt x="14931" y="857365"/>
                    <a:pt x="20328" y="879672"/>
                  </a:cubicBezTo>
                  <a:cubicBezTo>
                    <a:pt x="82930" y="1135838"/>
                    <a:pt x="284589" y="1337497"/>
                    <a:pt x="540756" y="1400100"/>
                  </a:cubicBezTo>
                  <a:cubicBezTo>
                    <a:pt x="563062" y="1405496"/>
                    <a:pt x="585908" y="1409994"/>
                    <a:pt x="608935" y="1413232"/>
                  </a:cubicBezTo>
                  <a:cubicBezTo>
                    <a:pt x="642035" y="1417909"/>
                    <a:pt x="675854" y="1420427"/>
                    <a:pt x="710214" y="1420427"/>
                  </a:cubicBezTo>
                  <a:lnTo>
                    <a:pt x="716510" y="1420427"/>
                  </a:lnTo>
                  <a:cubicBezTo>
                    <a:pt x="1105976" y="1417010"/>
                    <a:pt x="1420428" y="1100580"/>
                    <a:pt x="1420428" y="710214"/>
                  </a:cubicBezTo>
                  <a:cubicBezTo>
                    <a:pt x="1420428" y="700140"/>
                    <a:pt x="1420248" y="690246"/>
                    <a:pt x="1419708" y="680352"/>
                  </a:cubicBezTo>
                  <a:close/>
                  <a:moveTo>
                    <a:pt x="710214" y="1362682"/>
                  </a:moveTo>
                  <a:cubicBezTo>
                    <a:pt x="697262" y="1362682"/>
                    <a:pt x="684309" y="1362322"/>
                    <a:pt x="671357" y="1361423"/>
                  </a:cubicBezTo>
                  <a:cubicBezTo>
                    <a:pt x="624225" y="1358725"/>
                    <a:pt x="578353" y="1350989"/>
                    <a:pt x="534279" y="1338577"/>
                  </a:cubicBezTo>
                  <a:cubicBezTo>
                    <a:pt x="504957" y="1330482"/>
                    <a:pt x="476354" y="1320228"/>
                    <a:pt x="448831" y="1308175"/>
                  </a:cubicBezTo>
                  <a:cubicBezTo>
                    <a:pt x="298621" y="1242514"/>
                    <a:pt x="177913" y="1121807"/>
                    <a:pt x="112253" y="971597"/>
                  </a:cubicBezTo>
                  <a:cubicBezTo>
                    <a:pt x="100200" y="944073"/>
                    <a:pt x="89946" y="915471"/>
                    <a:pt x="81851" y="886148"/>
                  </a:cubicBezTo>
                  <a:cubicBezTo>
                    <a:pt x="66020" y="830202"/>
                    <a:pt x="57745" y="771197"/>
                    <a:pt x="57745" y="710214"/>
                  </a:cubicBezTo>
                  <a:cubicBezTo>
                    <a:pt x="57745" y="681791"/>
                    <a:pt x="59544" y="653548"/>
                    <a:pt x="63142" y="626024"/>
                  </a:cubicBezTo>
                  <a:cubicBezTo>
                    <a:pt x="104517" y="305457"/>
                    <a:pt x="378493" y="57745"/>
                    <a:pt x="710214" y="57745"/>
                  </a:cubicBezTo>
                  <a:cubicBezTo>
                    <a:pt x="742055" y="57745"/>
                    <a:pt x="773176" y="60084"/>
                    <a:pt x="803758" y="64401"/>
                  </a:cubicBezTo>
                  <a:cubicBezTo>
                    <a:pt x="1089246" y="105417"/>
                    <a:pt x="1315011" y="331181"/>
                    <a:pt x="1356026" y="616670"/>
                  </a:cubicBezTo>
                  <a:cubicBezTo>
                    <a:pt x="1360344" y="647251"/>
                    <a:pt x="1362682" y="678373"/>
                    <a:pt x="1362682" y="710214"/>
                  </a:cubicBezTo>
                  <a:cubicBezTo>
                    <a:pt x="1362682" y="1070537"/>
                    <a:pt x="1070538" y="1362682"/>
                    <a:pt x="710214" y="1362682"/>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0" name="Freeform: Shape 40">
              <a:extLst>
                <a:ext uri="{FF2B5EF4-FFF2-40B4-BE49-F238E27FC236}">
                  <a16:creationId xmlns:a16="http://schemas.microsoft.com/office/drawing/2014/main" id="{F1113073-8A53-5648-8D29-688BF62C3037}"/>
                </a:ext>
              </a:extLst>
            </p:cNvPr>
            <p:cNvSpPr/>
            <p:nvPr/>
          </p:nvSpPr>
          <p:spPr>
            <a:xfrm flipH="1">
              <a:off x="8732317" y="1064960"/>
              <a:ext cx="1074135" cy="1074315"/>
            </a:xfrm>
            <a:custGeom>
              <a:avLst/>
              <a:gdLst>
                <a:gd name="connsiteX0" fmla="*/ 993904 w 1074135"/>
                <a:gd name="connsiteY0" fmla="*/ 254547 h 1074315"/>
                <a:gd name="connsiteX1" fmla="*/ 819768 w 1074135"/>
                <a:gd name="connsiteY1" fmla="*/ 80412 h 1074315"/>
                <a:gd name="connsiteX2" fmla="*/ 537158 w 1074135"/>
                <a:gd name="connsiteY2" fmla="*/ 0 h 1074315"/>
                <a:gd name="connsiteX3" fmla="*/ 0 w 1074135"/>
                <a:gd name="connsiteY3" fmla="*/ 537158 h 1074315"/>
                <a:gd name="connsiteX4" fmla="*/ 1799 w 1074135"/>
                <a:gd name="connsiteY4" fmla="*/ 580871 h 1074315"/>
                <a:gd name="connsiteX5" fmla="*/ 394144 w 1074135"/>
                <a:gd name="connsiteY5" fmla="*/ 1054887 h 1074315"/>
                <a:gd name="connsiteX6" fmla="*/ 394144 w 1074135"/>
                <a:gd name="connsiteY6" fmla="*/ 1054887 h 1074315"/>
                <a:gd name="connsiteX7" fmla="*/ 536978 w 1074135"/>
                <a:gd name="connsiteY7" fmla="*/ 1074315 h 1074315"/>
                <a:gd name="connsiteX8" fmla="*/ 1074136 w 1074135"/>
                <a:gd name="connsiteY8" fmla="*/ 537158 h 1074315"/>
                <a:gd name="connsiteX9" fmla="*/ 993724 w 1074135"/>
                <a:gd name="connsiteY9" fmla="*/ 254547 h 1074315"/>
                <a:gd name="connsiteX10" fmla="*/ 537158 w 1074135"/>
                <a:gd name="connsiteY10" fmla="*/ 1013152 h 1074315"/>
                <a:gd name="connsiteX11" fmla="*/ 318589 w 1074135"/>
                <a:gd name="connsiteY11" fmla="*/ 960084 h 1074315"/>
                <a:gd name="connsiteX12" fmla="*/ 318409 w 1074135"/>
                <a:gd name="connsiteY12" fmla="*/ 960084 h 1074315"/>
                <a:gd name="connsiteX13" fmla="*/ 318229 w 1074135"/>
                <a:gd name="connsiteY13" fmla="*/ 959904 h 1074315"/>
                <a:gd name="connsiteX14" fmla="*/ 80951 w 1074135"/>
                <a:gd name="connsiteY14" fmla="*/ 673156 h 1074315"/>
                <a:gd name="connsiteX15" fmla="*/ 80951 w 1074135"/>
                <a:gd name="connsiteY15" fmla="*/ 673156 h 1074315"/>
                <a:gd name="connsiteX16" fmla="*/ 61163 w 1074135"/>
                <a:gd name="connsiteY16" fmla="*/ 537158 h 1074315"/>
                <a:gd name="connsiteX17" fmla="*/ 537158 w 1074135"/>
                <a:gd name="connsiteY17" fmla="*/ 61163 h 1074315"/>
                <a:gd name="connsiteX18" fmla="*/ 1013152 w 1074135"/>
                <a:gd name="connsiteY18" fmla="*/ 537158 h 1074315"/>
                <a:gd name="connsiteX19" fmla="*/ 537158 w 1074135"/>
                <a:gd name="connsiteY19" fmla="*/ 1013152 h 10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4135" h="1074315">
                  <a:moveTo>
                    <a:pt x="993904" y="254547"/>
                  </a:moveTo>
                  <a:cubicBezTo>
                    <a:pt x="950190" y="183850"/>
                    <a:pt x="890466" y="124125"/>
                    <a:pt x="819768" y="80412"/>
                  </a:cubicBezTo>
                  <a:cubicBezTo>
                    <a:pt x="737737" y="29322"/>
                    <a:pt x="640955" y="0"/>
                    <a:pt x="537158" y="0"/>
                  </a:cubicBezTo>
                  <a:cubicBezTo>
                    <a:pt x="240516" y="0"/>
                    <a:pt x="0" y="240516"/>
                    <a:pt x="0" y="537158"/>
                  </a:cubicBezTo>
                  <a:cubicBezTo>
                    <a:pt x="0" y="551909"/>
                    <a:pt x="540" y="566480"/>
                    <a:pt x="1799" y="580871"/>
                  </a:cubicBezTo>
                  <a:cubicBezTo>
                    <a:pt x="20148" y="808615"/>
                    <a:pt x="180432" y="996062"/>
                    <a:pt x="394144" y="1054887"/>
                  </a:cubicBezTo>
                  <a:lnTo>
                    <a:pt x="394144" y="1054887"/>
                  </a:lnTo>
                  <a:cubicBezTo>
                    <a:pt x="439656" y="1067659"/>
                    <a:pt x="487508" y="1074315"/>
                    <a:pt x="536978" y="1074315"/>
                  </a:cubicBezTo>
                  <a:cubicBezTo>
                    <a:pt x="833620" y="1074315"/>
                    <a:pt x="1074136" y="833800"/>
                    <a:pt x="1074136" y="537158"/>
                  </a:cubicBezTo>
                  <a:cubicBezTo>
                    <a:pt x="1074136" y="433360"/>
                    <a:pt x="1044813" y="336578"/>
                    <a:pt x="993724" y="254547"/>
                  </a:cubicBezTo>
                  <a:close/>
                  <a:moveTo>
                    <a:pt x="537158" y="1013152"/>
                  </a:moveTo>
                  <a:cubicBezTo>
                    <a:pt x="458185" y="1013152"/>
                    <a:pt x="384070" y="993903"/>
                    <a:pt x="318589" y="960084"/>
                  </a:cubicBezTo>
                  <a:lnTo>
                    <a:pt x="318409" y="960084"/>
                  </a:lnTo>
                  <a:cubicBezTo>
                    <a:pt x="318409" y="960084"/>
                    <a:pt x="318229" y="959904"/>
                    <a:pt x="318229" y="959904"/>
                  </a:cubicBezTo>
                  <a:cubicBezTo>
                    <a:pt x="204717" y="901079"/>
                    <a:pt x="117829" y="797821"/>
                    <a:pt x="80951" y="673156"/>
                  </a:cubicBezTo>
                  <a:lnTo>
                    <a:pt x="80951" y="673156"/>
                  </a:lnTo>
                  <a:cubicBezTo>
                    <a:pt x="67999" y="629982"/>
                    <a:pt x="61163" y="584469"/>
                    <a:pt x="61163" y="537158"/>
                  </a:cubicBezTo>
                  <a:cubicBezTo>
                    <a:pt x="61163" y="274335"/>
                    <a:pt x="274335" y="61163"/>
                    <a:pt x="537158" y="61163"/>
                  </a:cubicBezTo>
                  <a:cubicBezTo>
                    <a:pt x="799980" y="61163"/>
                    <a:pt x="1013152" y="274335"/>
                    <a:pt x="1013152" y="537158"/>
                  </a:cubicBezTo>
                  <a:cubicBezTo>
                    <a:pt x="1013152" y="799980"/>
                    <a:pt x="799980" y="1013152"/>
                    <a:pt x="537158" y="1013152"/>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6" name="Freeform: Shape 41">
              <a:extLst>
                <a:ext uri="{FF2B5EF4-FFF2-40B4-BE49-F238E27FC236}">
                  <a16:creationId xmlns:a16="http://schemas.microsoft.com/office/drawing/2014/main" id="{28636BDB-56DF-0791-3116-756A8C1D94DE}"/>
                </a:ext>
              </a:extLst>
            </p:cNvPr>
            <p:cNvSpPr/>
            <p:nvPr/>
          </p:nvSpPr>
          <p:spPr>
            <a:xfrm flipH="1">
              <a:off x="8930378" y="1263201"/>
              <a:ext cx="677833" cy="677833"/>
            </a:xfrm>
            <a:custGeom>
              <a:avLst/>
              <a:gdLst>
                <a:gd name="connsiteX0" fmla="*/ 338917 w 677833"/>
                <a:gd name="connsiteY0" fmla="*/ 0 h 677833"/>
                <a:gd name="connsiteX1" fmla="*/ 0 w 677833"/>
                <a:gd name="connsiteY1" fmla="*/ 338917 h 677833"/>
                <a:gd name="connsiteX2" fmla="*/ 338917 w 677833"/>
                <a:gd name="connsiteY2" fmla="*/ 677833 h 677833"/>
                <a:gd name="connsiteX3" fmla="*/ 677833 w 677833"/>
                <a:gd name="connsiteY3" fmla="*/ 338917 h 677833"/>
                <a:gd name="connsiteX4" fmla="*/ 338917 w 677833"/>
                <a:gd name="connsiteY4" fmla="*/ 0 h 677833"/>
                <a:gd name="connsiteX5" fmla="*/ 338917 w 677833"/>
                <a:gd name="connsiteY5" fmla="*/ 619008 h 677833"/>
                <a:gd name="connsiteX6" fmla="*/ 58825 w 677833"/>
                <a:gd name="connsiteY6" fmla="*/ 338917 h 677833"/>
                <a:gd name="connsiteX7" fmla="*/ 338917 w 677833"/>
                <a:gd name="connsiteY7" fmla="*/ 58825 h 677833"/>
                <a:gd name="connsiteX8" fmla="*/ 619008 w 677833"/>
                <a:gd name="connsiteY8" fmla="*/ 338917 h 677833"/>
                <a:gd name="connsiteX9" fmla="*/ 338917 w 677833"/>
                <a:gd name="connsiteY9" fmla="*/ 619008 h 67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7833" h="677833">
                  <a:moveTo>
                    <a:pt x="338917" y="0"/>
                  </a:moveTo>
                  <a:cubicBezTo>
                    <a:pt x="151829" y="0"/>
                    <a:pt x="0" y="151829"/>
                    <a:pt x="0" y="338917"/>
                  </a:cubicBezTo>
                  <a:cubicBezTo>
                    <a:pt x="0" y="526004"/>
                    <a:pt x="151829" y="677833"/>
                    <a:pt x="338917" y="677833"/>
                  </a:cubicBezTo>
                  <a:cubicBezTo>
                    <a:pt x="526004" y="677833"/>
                    <a:pt x="677833" y="526184"/>
                    <a:pt x="677833" y="338917"/>
                  </a:cubicBezTo>
                  <a:cubicBezTo>
                    <a:pt x="677833" y="151649"/>
                    <a:pt x="526184" y="0"/>
                    <a:pt x="338917" y="0"/>
                  </a:cubicBezTo>
                  <a:close/>
                  <a:moveTo>
                    <a:pt x="338917" y="619008"/>
                  </a:moveTo>
                  <a:cubicBezTo>
                    <a:pt x="184209" y="619008"/>
                    <a:pt x="58825" y="493624"/>
                    <a:pt x="58825" y="338917"/>
                  </a:cubicBezTo>
                  <a:cubicBezTo>
                    <a:pt x="58825" y="184209"/>
                    <a:pt x="184209" y="58825"/>
                    <a:pt x="338917" y="58825"/>
                  </a:cubicBezTo>
                  <a:cubicBezTo>
                    <a:pt x="493624" y="58825"/>
                    <a:pt x="619008" y="184209"/>
                    <a:pt x="619008" y="338917"/>
                  </a:cubicBezTo>
                  <a:cubicBezTo>
                    <a:pt x="619008" y="493624"/>
                    <a:pt x="493624" y="619008"/>
                    <a:pt x="338917" y="619008"/>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7" name="Freeform: Shape 42">
              <a:extLst>
                <a:ext uri="{FF2B5EF4-FFF2-40B4-BE49-F238E27FC236}">
                  <a16:creationId xmlns:a16="http://schemas.microsoft.com/office/drawing/2014/main" id="{FBDECF47-CED5-1263-9954-DBF9AB295A63}"/>
                </a:ext>
              </a:extLst>
            </p:cNvPr>
            <p:cNvSpPr/>
            <p:nvPr/>
          </p:nvSpPr>
          <p:spPr>
            <a:xfrm flipH="1">
              <a:off x="9102175" y="1434998"/>
              <a:ext cx="334239" cy="334239"/>
            </a:xfrm>
            <a:custGeom>
              <a:avLst/>
              <a:gdLst>
                <a:gd name="connsiteX0" fmla="*/ 167120 w 334239"/>
                <a:gd name="connsiteY0" fmla="*/ 0 h 334239"/>
                <a:gd name="connsiteX1" fmla="*/ 0 w 334239"/>
                <a:gd name="connsiteY1" fmla="*/ 167120 h 334239"/>
                <a:gd name="connsiteX2" fmla="*/ 167120 w 334239"/>
                <a:gd name="connsiteY2" fmla="*/ 334239 h 334239"/>
                <a:gd name="connsiteX3" fmla="*/ 334239 w 334239"/>
                <a:gd name="connsiteY3" fmla="*/ 167120 h 334239"/>
                <a:gd name="connsiteX4" fmla="*/ 167120 w 334239"/>
                <a:gd name="connsiteY4" fmla="*/ 0 h 334239"/>
                <a:gd name="connsiteX5" fmla="*/ 167120 w 334239"/>
                <a:gd name="connsiteY5" fmla="*/ 281351 h 334239"/>
                <a:gd name="connsiteX6" fmla="*/ 52888 w 334239"/>
                <a:gd name="connsiteY6" fmla="*/ 167120 h 334239"/>
                <a:gd name="connsiteX7" fmla="*/ 167120 w 334239"/>
                <a:gd name="connsiteY7" fmla="*/ 52888 h 334239"/>
                <a:gd name="connsiteX8" fmla="*/ 281351 w 334239"/>
                <a:gd name="connsiteY8" fmla="*/ 167120 h 334239"/>
                <a:gd name="connsiteX9" fmla="*/ 167120 w 334239"/>
                <a:gd name="connsiteY9" fmla="*/ 281351 h 334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4239" h="334239">
                  <a:moveTo>
                    <a:pt x="167120" y="0"/>
                  </a:moveTo>
                  <a:cubicBezTo>
                    <a:pt x="74835" y="0"/>
                    <a:pt x="0" y="74835"/>
                    <a:pt x="0" y="167120"/>
                  </a:cubicBezTo>
                  <a:cubicBezTo>
                    <a:pt x="0" y="259404"/>
                    <a:pt x="74835" y="334239"/>
                    <a:pt x="167120" y="334239"/>
                  </a:cubicBezTo>
                  <a:cubicBezTo>
                    <a:pt x="259405" y="334239"/>
                    <a:pt x="334239" y="259404"/>
                    <a:pt x="334239" y="167120"/>
                  </a:cubicBezTo>
                  <a:cubicBezTo>
                    <a:pt x="334239" y="74835"/>
                    <a:pt x="259405" y="0"/>
                    <a:pt x="167120" y="0"/>
                  </a:cubicBezTo>
                  <a:close/>
                  <a:moveTo>
                    <a:pt x="167120" y="281351"/>
                  </a:moveTo>
                  <a:cubicBezTo>
                    <a:pt x="104158" y="281351"/>
                    <a:pt x="52888" y="230262"/>
                    <a:pt x="52888" y="167120"/>
                  </a:cubicBezTo>
                  <a:cubicBezTo>
                    <a:pt x="52888" y="103978"/>
                    <a:pt x="104158" y="52888"/>
                    <a:pt x="167120" y="52888"/>
                  </a:cubicBezTo>
                  <a:cubicBezTo>
                    <a:pt x="230082" y="52888"/>
                    <a:pt x="281351" y="104158"/>
                    <a:pt x="281351" y="167120"/>
                  </a:cubicBezTo>
                  <a:cubicBezTo>
                    <a:pt x="281351" y="230082"/>
                    <a:pt x="230262" y="281351"/>
                    <a:pt x="167120" y="281351"/>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8" name="Freeform: Shape 43">
              <a:extLst>
                <a:ext uri="{FF2B5EF4-FFF2-40B4-BE49-F238E27FC236}">
                  <a16:creationId xmlns:a16="http://schemas.microsoft.com/office/drawing/2014/main" id="{A7D683D5-27F9-55A9-1CDB-7B486D835525}"/>
                </a:ext>
              </a:extLst>
            </p:cNvPr>
            <p:cNvSpPr/>
            <p:nvPr/>
          </p:nvSpPr>
          <p:spPr>
            <a:xfrm flipH="1">
              <a:off x="11134328" y="2879711"/>
              <a:ext cx="347099" cy="363232"/>
            </a:xfrm>
            <a:custGeom>
              <a:avLst/>
              <a:gdLst>
                <a:gd name="connsiteX0" fmla="*/ 323086 w 347099"/>
                <a:gd name="connsiteY0" fmla="*/ 16010 h 363232"/>
                <a:gd name="connsiteX1" fmla="*/ 0 w 347099"/>
                <a:gd name="connsiteY1" fmla="*/ 339096 h 363232"/>
                <a:gd name="connsiteX2" fmla="*/ 276674 w 347099"/>
                <a:gd name="connsiteY2" fmla="*/ 292684 h 363232"/>
                <a:gd name="connsiteX3" fmla="*/ 314631 w 347099"/>
                <a:gd name="connsiteY3" fmla="*/ 0 h 363232"/>
                <a:gd name="connsiteX4" fmla="*/ 323086 w 347099"/>
                <a:gd name="connsiteY4" fmla="*/ 15831 h 363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9" h="363232">
                  <a:moveTo>
                    <a:pt x="323086" y="16010"/>
                  </a:moveTo>
                  <a:lnTo>
                    <a:pt x="0" y="339096"/>
                  </a:lnTo>
                  <a:cubicBezTo>
                    <a:pt x="90126" y="382630"/>
                    <a:pt x="202199" y="367340"/>
                    <a:pt x="276674" y="292684"/>
                  </a:cubicBezTo>
                  <a:cubicBezTo>
                    <a:pt x="355647" y="213712"/>
                    <a:pt x="368059" y="92644"/>
                    <a:pt x="314631" y="0"/>
                  </a:cubicBezTo>
                  <a:cubicBezTo>
                    <a:pt x="317689" y="5217"/>
                    <a:pt x="320388" y="10434"/>
                    <a:pt x="323086" y="15831"/>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39" name="Freeform: Shape 44">
              <a:extLst>
                <a:ext uri="{FF2B5EF4-FFF2-40B4-BE49-F238E27FC236}">
                  <a16:creationId xmlns:a16="http://schemas.microsoft.com/office/drawing/2014/main" id="{57363D35-7871-51F3-4438-4E24FBF9D3F8}"/>
                </a:ext>
              </a:extLst>
            </p:cNvPr>
            <p:cNvSpPr/>
            <p:nvPr/>
          </p:nvSpPr>
          <p:spPr>
            <a:xfrm flipH="1">
              <a:off x="11168776" y="2863161"/>
              <a:ext cx="8454" cy="13132"/>
            </a:xfrm>
            <a:custGeom>
              <a:avLst/>
              <a:gdLst>
                <a:gd name="connsiteX0" fmla="*/ 0 w 8454"/>
                <a:gd name="connsiteY0" fmla="*/ 0 h 13132"/>
                <a:gd name="connsiteX1" fmla="*/ 8455 w 8454"/>
                <a:gd name="connsiteY1" fmla="*/ 13132 h 13132"/>
                <a:gd name="connsiteX2" fmla="*/ 0 w 8454"/>
                <a:gd name="connsiteY2" fmla="*/ 0 h 13132"/>
              </a:gdLst>
              <a:ahLst/>
              <a:cxnLst>
                <a:cxn ang="0">
                  <a:pos x="connsiteX0" y="connsiteY0"/>
                </a:cxn>
                <a:cxn ang="0">
                  <a:pos x="connsiteX1" y="connsiteY1"/>
                </a:cxn>
                <a:cxn ang="0">
                  <a:pos x="connsiteX2" y="connsiteY2"/>
                </a:cxn>
              </a:cxnLst>
              <a:rect l="l" t="t" r="r" b="b"/>
              <a:pathLst>
                <a:path w="8454" h="13132">
                  <a:moveTo>
                    <a:pt x="0" y="0"/>
                  </a:moveTo>
                  <a:cubicBezTo>
                    <a:pt x="2878" y="4317"/>
                    <a:pt x="5757" y="8635"/>
                    <a:pt x="8455" y="13132"/>
                  </a:cubicBezTo>
                  <a:cubicBezTo>
                    <a:pt x="5757" y="8635"/>
                    <a:pt x="3058" y="4317"/>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45">
              <a:extLst>
                <a:ext uri="{FF2B5EF4-FFF2-40B4-BE49-F238E27FC236}">
                  <a16:creationId xmlns:a16="http://schemas.microsoft.com/office/drawing/2014/main" id="{E4F9F611-49FD-78DF-D45A-E3E1300B08A5}"/>
                </a:ext>
              </a:extLst>
            </p:cNvPr>
            <p:cNvSpPr/>
            <p:nvPr/>
          </p:nvSpPr>
          <p:spPr>
            <a:xfrm flipH="1">
              <a:off x="11182807" y="2846611"/>
              <a:ext cx="7015" cy="9354"/>
            </a:xfrm>
            <a:custGeom>
              <a:avLst/>
              <a:gdLst>
                <a:gd name="connsiteX0" fmla="*/ 0 w 7015"/>
                <a:gd name="connsiteY0" fmla="*/ 0 h 9354"/>
                <a:gd name="connsiteX1" fmla="*/ 7016 w 7015"/>
                <a:gd name="connsiteY1" fmla="*/ 9354 h 9354"/>
                <a:gd name="connsiteX2" fmla="*/ 0 w 7015"/>
                <a:gd name="connsiteY2" fmla="*/ 0 h 9354"/>
              </a:gdLst>
              <a:ahLst/>
              <a:cxnLst>
                <a:cxn ang="0">
                  <a:pos x="connsiteX0" y="connsiteY0"/>
                </a:cxn>
                <a:cxn ang="0">
                  <a:pos x="connsiteX1" y="connsiteY1"/>
                </a:cxn>
                <a:cxn ang="0">
                  <a:pos x="connsiteX2" y="connsiteY2"/>
                </a:cxn>
              </a:cxnLst>
              <a:rect l="l" t="t" r="r" b="b"/>
              <a:pathLst>
                <a:path w="7015" h="9354">
                  <a:moveTo>
                    <a:pt x="0" y="0"/>
                  </a:moveTo>
                  <a:cubicBezTo>
                    <a:pt x="2518" y="3058"/>
                    <a:pt x="4857" y="6116"/>
                    <a:pt x="7016" y="9354"/>
                  </a:cubicBezTo>
                  <a:cubicBezTo>
                    <a:pt x="4677" y="6296"/>
                    <a:pt x="2339" y="3058"/>
                    <a:pt x="0" y="0"/>
                  </a:cubicBezTo>
                  <a:close/>
                </a:path>
              </a:pathLst>
            </a:custGeom>
            <a:gradFill>
              <a:gsLst>
                <a:gs pos="0">
                  <a:srgbClr val="0098FF"/>
                </a:gs>
                <a:gs pos="50000">
                  <a:srgbClr val="00BCFF"/>
                </a:gs>
                <a:gs pos="100000">
                  <a:srgbClr val="00E1FF"/>
                </a:gs>
              </a:gsLst>
              <a:lin ang="1350016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6">
              <a:extLst>
                <a:ext uri="{FF2B5EF4-FFF2-40B4-BE49-F238E27FC236}">
                  <a16:creationId xmlns:a16="http://schemas.microsoft.com/office/drawing/2014/main" id="{1AEC9D1A-6AAE-042F-1ADB-BE8D4544D14C}"/>
                </a:ext>
              </a:extLst>
            </p:cNvPr>
            <p:cNvSpPr/>
            <p:nvPr/>
          </p:nvSpPr>
          <p:spPr>
            <a:xfrm rot="2700000" flipH="1">
              <a:off x="11200464" y="2851149"/>
              <a:ext cx="484269" cy="166939"/>
            </a:xfrm>
            <a:custGeom>
              <a:avLst/>
              <a:gdLst>
                <a:gd name="connsiteX0" fmla="*/ 0 w 484269"/>
                <a:gd name="connsiteY0" fmla="*/ 0 h 166939"/>
                <a:gd name="connsiteX1" fmla="*/ 484270 w 484269"/>
                <a:gd name="connsiteY1" fmla="*/ 0 h 166939"/>
                <a:gd name="connsiteX2" fmla="*/ 484270 w 484269"/>
                <a:gd name="connsiteY2" fmla="*/ 166940 h 166939"/>
                <a:gd name="connsiteX3" fmla="*/ 0 w 484269"/>
                <a:gd name="connsiteY3" fmla="*/ 166940 h 166939"/>
              </a:gdLst>
              <a:ahLst/>
              <a:cxnLst>
                <a:cxn ang="0">
                  <a:pos x="connsiteX0" y="connsiteY0"/>
                </a:cxn>
                <a:cxn ang="0">
                  <a:pos x="connsiteX1" y="connsiteY1"/>
                </a:cxn>
                <a:cxn ang="0">
                  <a:pos x="connsiteX2" y="connsiteY2"/>
                </a:cxn>
                <a:cxn ang="0">
                  <a:pos x="connsiteX3" y="connsiteY3"/>
                </a:cxn>
              </a:cxnLst>
              <a:rect l="l" t="t" r="r" b="b"/>
              <a:pathLst>
                <a:path w="484269" h="166939">
                  <a:moveTo>
                    <a:pt x="0" y="0"/>
                  </a:moveTo>
                  <a:lnTo>
                    <a:pt x="484270" y="0"/>
                  </a:lnTo>
                  <a:lnTo>
                    <a:pt x="484270" y="166940"/>
                  </a:lnTo>
                  <a:lnTo>
                    <a:pt x="0" y="166940"/>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2" name="Freeform: Shape 47">
              <a:extLst>
                <a:ext uri="{FF2B5EF4-FFF2-40B4-BE49-F238E27FC236}">
                  <a16:creationId xmlns:a16="http://schemas.microsoft.com/office/drawing/2014/main" id="{42FAB161-C6E7-0096-181A-BE981DA57E46}"/>
                </a:ext>
              </a:extLst>
            </p:cNvPr>
            <p:cNvSpPr/>
            <p:nvPr/>
          </p:nvSpPr>
          <p:spPr>
            <a:xfrm flipH="1">
              <a:off x="11521363" y="3187326"/>
              <a:ext cx="9174" cy="7016"/>
            </a:xfrm>
            <a:custGeom>
              <a:avLst/>
              <a:gdLst>
                <a:gd name="connsiteX0" fmla="*/ 9174 w 9174"/>
                <a:gd name="connsiteY0" fmla="*/ 7016 h 7016"/>
                <a:gd name="connsiteX1" fmla="*/ 0 w 9174"/>
                <a:gd name="connsiteY1" fmla="*/ 0 h 7016"/>
                <a:gd name="connsiteX2" fmla="*/ 9174 w 9174"/>
                <a:gd name="connsiteY2" fmla="*/ 7016 h 7016"/>
              </a:gdLst>
              <a:ahLst/>
              <a:cxnLst>
                <a:cxn ang="0">
                  <a:pos x="connsiteX0" y="connsiteY0"/>
                </a:cxn>
                <a:cxn ang="0">
                  <a:pos x="connsiteX1" y="connsiteY1"/>
                </a:cxn>
                <a:cxn ang="0">
                  <a:pos x="connsiteX2" y="connsiteY2"/>
                </a:cxn>
              </a:cxnLst>
              <a:rect l="l" t="t" r="r" b="b"/>
              <a:pathLst>
                <a:path w="9174" h="7016">
                  <a:moveTo>
                    <a:pt x="9174" y="7016"/>
                  </a:moveTo>
                  <a:cubicBezTo>
                    <a:pt x="6116" y="4677"/>
                    <a:pt x="3058" y="2519"/>
                    <a:pt x="0" y="0"/>
                  </a:cubicBezTo>
                  <a:cubicBezTo>
                    <a:pt x="3058" y="2519"/>
                    <a:pt x="6116" y="4677"/>
                    <a:pt x="9174" y="701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8">
              <a:extLst>
                <a:ext uri="{FF2B5EF4-FFF2-40B4-BE49-F238E27FC236}">
                  <a16:creationId xmlns:a16="http://schemas.microsoft.com/office/drawing/2014/main" id="{02793FBA-EBE7-8D0B-0250-0B69EE6D1906}"/>
                </a:ext>
              </a:extLst>
            </p:cNvPr>
            <p:cNvSpPr/>
            <p:nvPr/>
          </p:nvSpPr>
          <p:spPr>
            <a:xfrm flipH="1">
              <a:off x="11500856" y="3199919"/>
              <a:ext cx="12952" cy="8274"/>
            </a:xfrm>
            <a:custGeom>
              <a:avLst/>
              <a:gdLst>
                <a:gd name="connsiteX0" fmla="*/ 12952 w 12952"/>
                <a:gd name="connsiteY0" fmla="*/ 8275 h 8274"/>
                <a:gd name="connsiteX1" fmla="*/ 0 w 12952"/>
                <a:gd name="connsiteY1" fmla="*/ 0 h 8274"/>
                <a:gd name="connsiteX2" fmla="*/ 12952 w 12952"/>
                <a:gd name="connsiteY2" fmla="*/ 8275 h 8274"/>
              </a:gdLst>
              <a:ahLst/>
              <a:cxnLst>
                <a:cxn ang="0">
                  <a:pos x="connsiteX0" y="connsiteY0"/>
                </a:cxn>
                <a:cxn ang="0">
                  <a:pos x="connsiteX1" y="connsiteY1"/>
                </a:cxn>
                <a:cxn ang="0">
                  <a:pos x="connsiteX2" y="connsiteY2"/>
                </a:cxn>
              </a:cxnLst>
              <a:rect l="l" t="t" r="r" b="b"/>
              <a:pathLst>
                <a:path w="12952" h="8274">
                  <a:moveTo>
                    <a:pt x="12952" y="8275"/>
                  </a:moveTo>
                  <a:cubicBezTo>
                    <a:pt x="8635" y="5577"/>
                    <a:pt x="4138" y="2878"/>
                    <a:pt x="0" y="0"/>
                  </a:cubicBezTo>
                  <a:cubicBezTo>
                    <a:pt x="4317" y="2878"/>
                    <a:pt x="8635" y="5756"/>
                    <a:pt x="12952" y="8275"/>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9">
              <a:extLst>
                <a:ext uri="{FF2B5EF4-FFF2-40B4-BE49-F238E27FC236}">
                  <a16:creationId xmlns:a16="http://schemas.microsoft.com/office/drawing/2014/main" id="{97E67AA4-DFBA-8FDD-2324-B5E0395EDD76}"/>
                </a:ext>
              </a:extLst>
            </p:cNvPr>
            <p:cNvSpPr/>
            <p:nvPr/>
          </p:nvSpPr>
          <p:spPr>
            <a:xfrm flipH="1">
              <a:off x="11481427" y="3210353"/>
              <a:ext cx="15830" cy="8454"/>
            </a:xfrm>
            <a:custGeom>
              <a:avLst/>
              <a:gdLst>
                <a:gd name="connsiteX0" fmla="*/ 15831 w 15830"/>
                <a:gd name="connsiteY0" fmla="*/ 8455 h 8454"/>
                <a:gd name="connsiteX1" fmla="*/ 0 w 15830"/>
                <a:gd name="connsiteY1" fmla="*/ 0 h 8454"/>
                <a:gd name="connsiteX2" fmla="*/ 15831 w 15830"/>
                <a:gd name="connsiteY2" fmla="*/ 8455 h 8454"/>
              </a:gdLst>
              <a:ahLst/>
              <a:cxnLst>
                <a:cxn ang="0">
                  <a:pos x="connsiteX0" y="connsiteY0"/>
                </a:cxn>
                <a:cxn ang="0">
                  <a:pos x="connsiteX1" y="connsiteY1"/>
                </a:cxn>
                <a:cxn ang="0">
                  <a:pos x="connsiteX2" y="connsiteY2"/>
                </a:cxn>
              </a:cxnLst>
              <a:rect l="l" t="t" r="r" b="b"/>
              <a:pathLst>
                <a:path w="15830" h="8454">
                  <a:moveTo>
                    <a:pt x="15831" y="8455"/>
                  </a:moveTo>
                  <a:cubicBezTo>
                    <a:pt x="10434" y="5936"/>
                    <a:pt x="5217" y="3058"/>
                    <a:pt x="0" y="0"/>
                  </a:cubicBezTo>
                  <a:cubicBezTo>
                    <a:pt x="5217" y="3058"/>
                    <a:pt x="10434" y="5756"/>
                    <a:pt x="15831" y="8455"/>
                  </a:cubicBezTo>
                  <a:close/>
                </a:path>
              </a:pathLst>
            </a:custGeom>
            <a:gradFill>
              <a:gsLst>
                <a:gs pos="0">
                  <a:srgbClr val="0098FF"/>
                </a:gs>
                <a:gs pos="50000">
                  <a:srgbClr val="00BCFF"/>
                </a:gs>
                <a:gs pos="100000">
                  <a:srgbClr val="00E1FF"/>
                </a:gs>
              </a:gsLst>
              <a:lin ang="13499835"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50">
              <a:extLst>
                <a:ext uri="{FF2B5EF4-FFF2-40B4-BE49-F238E27FC236}">
                  <a16:creationId xmlns:a16="http://schemas.microsoft.com/office/drawing/2014/main" id="{0BAE3C18-70B9-E263-BDB5-8672B7B911CE}"/>
                </a:ext>
              </a:extLst>
            </p:cNvPr>
            <p:cNvSpPr/>
            <p:nvPr/>
          </p:nvSpPr>
          <p:spPr>
            <a:xfrm flipH="1">
              <a:off x="11394000" y="2459124"/>
              <a:ext cx="460343" cy="524025"/>
            </a:xfrm>
            <a:custGeom>
              <a:avLst/>
              <a:gdLst>
                <a:gd name="connsiteX0" fmla="*/ 0 w 460343"/>
                <a:gd name="connsiteY0" fmla="*/ 406016 h 524025"/>
                <a:gd name="connsiteX1" fmla="*/ 118009 w 460343"/>
                <a:gd name="connsiteY1" fmla="*/ 524026 h 524025"/>
                <a:gd name="connsiteX2" fmla="*/ 460344 w 460343"/>
                <a:gd name="connsiteY2" fmla="*/ 181691 h 524025"/>
                <a:gd name="connsiteX3" fmla="*/ 278833 w 460343"/>
                <a:gd name="connsiteY3" fmla="*/ 0 h 524025"/>
                <a:gd name="connsiteX4" fmla="*/ 342335 w 460343"/>
                <a:gd name="connsiteY4" fmla="*/ 63682 h 524025"/>
                <a:gd name="connsiteX5" fmla="*/ 0 w 46034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343" h="524025">
                  <a:moveTo>
                    <a:pt x="0" y="406016"/>
                  </a:moveTo>
                  <a:lnTo>
                    <a:pt x="118009" y="524026"/>
                  </a:lnTo>
                  <a:lnTo>
                    <a:pt x="460344" y="181691"/>
                  </a:lnTo>
                  <a:lnTo>
                    <a:pt x="278833" y="0"/>
                  </a:lnTo>
                  <a:lnTo>
                    <a:pt x="342335" y="63682"/>
                  </a:lnTo>
                  <a:lnTo>
                    <a:pt x="0" y="406016"/>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6" name="Freeform: Shape 51">
              <a:extLst>
                <a:ext uri="{FF2B5EF4-FFF2-40B4-BE49-F238E27FC236}">
                  <a16:creationId xmlns:a16="http://schemas.microsoft.com/office/drawing/2014/main" id="{A8DB4DAB-E567-81E3-0478-FF4297E5D92B}"/>
                </a:ext>
              </a:extLst>
            </p:cNvPr>
            <p:cNvSpPr/>
            <p:nvPr/>
          </p:nvSpPr>
          <p:spPr>
            <a:xfrm flipH="1">
              <a:off x="11575511" y="2277433"/>
              <a:ext cx="460523" cy="524025"/>
            </a:xfrm>
            <a:custGeom>
              <a:avLst/>
              <a:gdLst>
                <a:gd name="connsiteX0" fmla="*/ 0 w 460523"/>
                <a:gd name="connsiteY0" fmla="*/ 406016 h 524025"/>
                <a:gd name="connsiteX1" fmla="*/ 118009 w 460523"/>
                <a:gd name="connsiteY1" fmla="*/ 524025 h 524025"/>
                <a:gd name="connsiteX2" fmla="*/ 460524 w 460523"/>
                <a:gd name="connsiteY2" fmla="*/ 181691 h 524025"/>
                <a:gd name="connsiteX3" fmla="*/ 278833 w 460523"/>
                <a:gd name="connsiteY3" fmla="*/ 0 h 524025"/>
                <a:gd name="connsiteX4" fmla="*/ 342514 w 460523"/>
                <a:gd name="connsiteY4" fmla="*/ 63682 h 524025"/>
                <a:gd name="connsiteX5" fmla="*/ 0 w 460523"/>
                <a:gd name="connsiteY5" fmla="*/ 406016 h 5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3" h="524025">
                  <a:moveTo>
                    <a:pt x="0" y="406016"/>
                  </a:moveTo>
                  <a:lnTo>
                    <a:pt x="118009" y="524025"/>
                  </a:lnTo>
                  <a:lnTo>
                    <a:pt x="460524" y="181691"/>
                  </a:lnTo>
                  <a:lnTo>
                    <a:pt x="278833" y="0"/>
                  </a:lnTo>
                  <a:lnTo>
                    <a:pt x="342514" y="63682"/>
                  </a:lnTo>
                  <a:lnTo>
                    <a:pt x="0" y="406016"/>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7" name="Freeform: Shape 52">
              <a:extLst>
                <a:ext uri="{FF2B5EF4-FFF2-40B4-BE49-F238E27FC236}">
                  <a16:creationId xmlns:a16="http://schemas.microsoft.com/office/drawing/2014/main" id="{E669FF5B-FD42-D3E5-08B5-8EF27889B7FA}"/>
                </a:ext>
              </a:extLst>
            </p:cNvPr>
            <p:cNvSpPr/>
            <p:nvPr/>
          </p:nvSpPr>
          <p:spPr>
            <a:xfrm flipH="1">
              <a:off x="12120404" y="1853067"/>
              <a:ext cx="61163" cy="122326"/>
            </a:xfrm>
            <a:custGeom>
              <a:avLst/>
              <a:gdLst>
                <a:gd name="connsiteX0" fmla="*/ 61163 w 61163"/>
                <a:gd name="connsiteY0" fmla="*/ 61163 h 122326"/>
                <a:gd name="connsiteX1" fmla="*/ 0 w 61163"/>
                <a:gd name="connsiteY1" fmla="*/ 122327 h 122326"/>
                <a:gd name="connsiteX2" fmla="*/ 0 w 61163"/>
                <a:gd name="connsiteY2" fmla="*/ 0 h 122326"/>
                <a:gd name="connsiteX3" fmla="*/ 61163 w 61163"/>
                <a:gd name="connsiteY3" fmla="*/ 61163 h 122326"/>
              </a:gdLst>
              <a:ahLst/>
              <a:cxnLst>
                <a:cxn ang="0">
                  <a:pos x="connsiteX0" y="connsiteY0"/>
                </a:cxn>
                <a:cxn ang="0">
                  <a:pos x="connsiteX1" y="connsiteY1"/>
                </a:cxn>
                <a:cxn ang="0">
                  <a:pos x="connsiteX2" y="connsiteY2"/>
                </a:cxn>
                <a:cxn ang="0">
                  <a:pos x="connsiteX3" y="connsiteY3"/>
                </a:cxn>
              </a:cxnLst>
              <a:rect l="l" t="t" r="r" b="b"/>
              <a:pathLst>
                <a:path w="61163" h="122326">
                  <a:moveTo>
                    <a:pt x="61163" y="61163"/>
                  </a:moveTo>
                  <a:lnTo>
                    <a:pt x="0" y="122327"/>
                  </a:lnTo>
                  <a:lnTo>
                    <a:pt x="0" y="0"/>
                  </a:lnTo>
                  <a:lnTo>
                    <a:pt x="61163" y="61163"/>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8" name="Freeform: Shape 53">
              <a:extLst>
                <a:ext uri="{FF2B5EF4-FFF2-40B4-BE49-F238E27FC236}">
                  <a16:creationId xmlns:a16="http://schemas.microsoft.com/office/drawing/2014/main" id="{42BDB9DF-6FE4-3FE5-7ECD-58AD508D384C}"/>
                </a:ext>
              </a:extLst>
            </p:cNvPr>
            <p:cNvSpPr/>
            <p:nvPr/>
          </p:nvSpPr>
          <p:spPr>
            <a:xfrm flipH="1">
              <a:off x="11938893" y="1977912"/>
              <a:ext cx="242674" cy="360683"/>
            </a:xfrm>
            <a:custGeom>
              <a:avLst/>
              <a:gdLst>
                <a:gd name="connsiteX0" fmla="*/ 0 w 242674"/>
                <a:gd name="connsiteY0" fmla="*/ 360684 h 360683"/>
                <a:gd name="connsiteX1" fmla="*/ 0 w 242674"/>
                <a:gd name="connsiteY1" fmla="*/ 124665 h 360683"/>
                <a:gd name="connsiteX2" fmla="*/ 124665 w 242674"/>
                <a:gd name="connsiteY2" fmla="*/ 0 h 360683"/>
                <a:gd name="connsiteX3" fmla="*/ 242674 w 242674"/>
                <a:gd name="connsiteY3" fmla="*/ 118009 h 360683"/>
                <a:gd name="connsiteX4" fmla="*/ 0 w 242674"/>
                <a:gd name="connsiteY4" fmla="*/ 360684 h 36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 h="360683">
                  <a:moveTo>
                    <a:pt x="0" y="360684"/>
                  </a:moveTo>
                  <a:lnTo>
                    <a:pt x="0" y="124665"/>
                  </a:lnTo>
                  <a:lnTo>
                    <a:pt x="124665" y="0"/>
                  </a:lnTo>
                  <a:lnTo>
                    <a:pt x="242674" y="118009"/>
                  </a:lnTo>
                  <a:lnTo>
                    <a:pt x="0" y="360684"/>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49" name="Freeform: Shape 54">
              <a:extLst>
                <a:ext uri="{FF2B5EF4-FFF2-40B4-BE49-F238E27FC236}">
                  <a16:creationId xmlns:a16="http://schemas.microsoft.com/office/drawing/2014/main" id="{EB5A16A6-1D30-EF35-8F3B-1B6C932C7D00}"/>
                </a:ext>
              </a:extLst>
            </p:cNvPr>
            <p:cNvSpPr/>
            <p:nvPr/>
          </p:nvSpPr>
          <p:spPr>
            <a:xfrm flipH="1">
              <a:off x="11757201" y="2159423"/>
              <a:ext cx="434799" cy="460523"/>
            </a:xfrm>
            <a:custGeom>
              <a:avLst/>
              <a:gdLst>
                <a:gd name="connsiteX0" fmla="*/ 434799 w 434799"/>
                <a:gd name="connsiteY0" fmla="*/ 118009 h 460523"/>
                <a:gd name="connsiteX1" fmla="*/ 354387 w 434799"/>
                <a:gd name="connsiteY1" fmla="*/ 198601 h 460523"/>
                <a:gd name="connsiteX2" fmla="*/ 283150 w 434799"/>
                <a:gd name="connsiteY2" fmla="*/ 269658 h 460523"/>
                <a:gd name="connsiteX3" fmla="*/ 282610 w 434799"/>
                <a:gd name="connsiteY3" fmla="*/ 270198 h 460523"/>
                <a:gd name="connsiteX4" fmla="*/ 92465 w 434799"/>
                <a:gd name="connsiteY4" fmla="*/ 460524 h 460523"/>
                <a:gd name="connsiteX5" fmla="*/ 0 w 434799"/>
                <a:gd name="connsiteY5" fmla="*/ 368059 h 460523"/>
                <a:gd name="connsiteX6" fmla="*/ 0 w 434799"/>
                <a:gd name="connsiteY6" fmla="*/ 316970 h 460523"/>
                <a:gd name="connsiteX7" fmla="*/ 10434 w 434799"/>
                <a:gd name="connsiteY7" fmla="*/ 306536 h 460523"/>
                <a:gd name="connsiteX8" fmla="*/ 164601 w 434799"/>
                <a:gd name="connsiteY8" fmla="*/ 152189 h 460523"/>
                <a:gd name="connsiteX9" fmla="*/ 165141 w 434799"/>
                <a:gd name="connsiteY9" fmla="*/ 151649 h 460523"/>
                <a:gd name="connsiteX10" fmla="*/ 236378 w 434799"/>
                <a:gd name="connsiteY10" fmla="*/ 80592 h 460523"/>
                <a:gd name="connsiteX11" fmla="*/ 316790 w 434799"/>
                <a:gd name="connsiteY11" fmla="*/ 0 h 460523"/>
                <a:gd name="connsiteX12" fmla="*/ 434799 w 434799"/>
                <a:gd name="connsiteY12" fmla="*/ 118009 h 460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4799" h="460523">
                  <a:moveTo>
                    <a:pt x="434799" y="118009"/>
                  </a:moveTo>
                  <a:lnTo>
                    <a:pt x="354387" y="198601"/>
                  </a:lnTo>
                  <a:lnTo>
                    <a:pt x="283150" y="269658"/>
                  </a:lnTo>
                  <a:lnTo>
                    <a:pt x="282610" y="270198"/>
                  </a:lnTo>
                  <a:lnTo>
                    <a:pt x="92465" y="460524"/>
                  </a:lnTo>
                  <a:lnTo>
                    <a:pt x="0" y="368059"/>
                  </a:lnTo>
                  <a:lnTo>
                    <a:pt x="0" y="316970"/>
                  </a:lnTo>
                  <a:lnTo>
                    <a:pt x="10434" y="306536"/>
                  </a:lnTo>
                  <a:lnTo>
                    <a:pt x="164601" y="152189"/>
                  </a:lnTo>
                  <a:lnTo>
                    <a:pt x="165141" y="151649"/>
                  </a:lnTo>
                  <a:lnTo>
                    <a:pt x="236378" y="80592"/>
                  </a:lnTo>
                  <a:lnTo>
                    <a:pt x="316790" y="0"/>
                  </a:lnTo>
                  <a:lnTo>
                    <a:pt x="434799" y="118009"/>
                  </a:ln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0" name="Freeform: Shape 55">
              <a:extLst>
                <a:ext uri="{FF2B5EF4-FFF2-40B4-BE49-F238E27FC236}">
                  <a16:creationId xmlns:a16="http://schemas.microsoft.com/office/drawing/2014/main" id="{2365DB64-5EF8-F092-36F1-32CE093CEDA7}"/>
                </a:ext>
              </a:extLst>
            </p:cNvPr>
            <p:cNvSpPr/>
            <p:nvPr/>
          </p:nvSpPr>
          <p:spPr>
            <a:xfrm flipH="1">
              <a:off x="7806503" y="354837"/>
              <a:ext cx="707695" cy="707695"/>
            </a:xfrm>
            <a:custGeom>
              <a:avLst/>
              <a:gdLst>
                <a:gd name="connsiteX0" fmla="*/ 41285 w 707695"/>
                <a:gd name="connsiteY0" fmla="*/ 41285 h 707695"/>
                <a:gd name="connsiteX1" fmla="*/ 41285 w 707695"/>
                <a:gd name="connsiteY1" fmla="*/ 41285 h 707695"/>
                <a:gd name="connsiteX2" fmla="*/ 240426 w 707695"/>
                <a:gd name="connsiteY2" fmla="*/ 41285 h 707695"/>
                <a:gd name="connsiteX3" fmla="*/ 666410 w 707695"/>
                <a:gd name="connsiteY3" fmla="*/ 467270 h 707695"/>
                <a:gd name="connsiteX4" fmla="*/ 666410 w 707695"/>
                <a:gd name="connsiteY4" fmla="*/ 666410 h 707695"/>
                <a:gd name="connsiteX5" fmla="*/ 666410 w 707695"/>
                <a:gd name="connsiteY5" fmla="*/ 666410 h 707695"/>
                <a:gd name="connsiteX6" fmla="*/ 467270 w 707695"/>
                <a:gd name="connsiteY6" fmla="*/ 666410 h 707695"/>
                <a:gd name="connsiteX7" fmla="*/ 41285 w 707695"/>
                <a:gd name="connsiteY7" fmla="*/ 240426 h 707695"/>
                <a:gd name="connsiteX8" fmla="*/ 41285 w 707695"/>
                <a:gd name="connsiteY8" fmla="*/ 41285 h 707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7695" h="707695">
                  <a:moveTo>
                    <a:pt x="41285" y="41285"/>
                  </a:moveTo>
                  <a:lnTo>
                    <a:pt x="41285" y="41285"/>
                  </a:lnTo>
                  <a:cubicBezTo>
                    <a:pt x="96332" y="-13762"/>
                    <a:pt x="185559" y="-13762"/>
                    <a:pt x="240426" y="41285"/>
                  </a:cubicBezTo>
                  <a:lnTo>
                    <a:pt x="666410" y="467270"/>
                  </a:lnTo>
                  <a:cubicBezTo>
                    <a:pt x="721457" y="522317"/>
                    <a:pt x="721457" y="611543"/>
                    <a:pt x="666410" y="666410"/>
                  </a:cubicBezTo>
                  <a:lnTo>
                    <a:pt x="666410" y="666410"/>
                  </a:lnTo>
                  <a:cubicBezTo>
                    <a:pt x="611363" y="721457"/>
                    <a:pt x="522137" y="721457"/>
                    <a:pt x="467270" y="666410"/>
                  </a:cubicBezTo>
                  <a:lnTo>
                    <a:pt x="41285" y="240426"/>
                  </a:lnTo>
                  <a:cubicBezTo>
                    <a:pt x="-13762" y="185379"/>
                    <a:pt x="-13762" y="96152"/>
                    <a:pt x="41285" y="41285"/>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6">
              <a:extLst>
                <a:ext uri="{FF2B5EF4-FFF2-40B4-BE49-F238E27FC236}">
                  <a16:creationId xmlns:a16="http://schemas.microsoft.com/office/drawing/2014/main" id="{30EDCCE0-0826-6A77-C28F-67B25222B174}"/>
                </a:ext>
              </a:extLst>
            </p:cNvPr>
            <p:cNvSpPr/>
            <p:nvPr/>
          </p:nvSpPr>
          <p:spPr>
            <a:xfrm flipH="1">
              <a:off x="11297757" y="5693582"/>
              <a:ext cx="554787" cy="554787"/>
            </a:xfrm>
            <a:custGeom>
              <a:avLst/>
              <a:gdLst>
                <a:gd name="connsiteX0" fmla="*/ 32381 w 554787"/>
                <a:gd name="connsiteY0" fmla="*/ 32380 h 554787"/>
                <a:gd name="connsiteX1" fmla="*/ 32381 w 554787"/>
                <a:gd name="connsiteY1" fmla="*/ 32380 h 554787"/>
                <a:gd name="connsiteX2" fmla="*/ 188527 w 554787"/>
                <a:gd name="connsiteY2" fmla="*/ 32380 h 554787"/>
                <a:gd name="connsiteX3" fmla="*/ 522406 w 554787"/>
                <a:gd name="connsiteY3" fmla="*/ 366260 h 554787"/>
                <a:gd name="connsiteX4" fmla="*/ 522406 w 554787"/>
                <a:gd name="connsiteY4" fmla="*/ 522407 h 554787"/>
                <a:gd name="connsiteX5" fmla="*/ 522406 w 554787"/>
                <a:gd name="connsiteY5" fmla="*/ 522407 h 554787"/>
                <a:gd name="connsiteX6" fmla="*/ 366260 w 554787"/>
                <a:gd name="connsiteY6" fmla="*/ 522407 h 554787"/>
                <a:gd name="connsiteX7" fmla="*/ 32381 w 554787"/>
                <a:gd name="connsiteY7" fmla="*/ 188527 h 554787"/>
                <a:gd name="connsiteX8" fmla="*/ 32381 w 554787"/>
                <a:gd name="connsiteY8" fmla="*/ 32380 h 55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4787" h="554787">
                  <a:moveTo>
                    <a:pt x="32381" y="32380"/>
                  </a:moveTo>
                  <a:lnTo>
                    <a:pt x="32381" y="32380"/>
                  </a:lnTo>
                  <a:cubicBezTo>
                    <a:pt x="75555" y="-10793"/>
                    <a:pt x="145353" y="-10793"/>
                    <a:pt x="188527" y="32380"/>
                  </a:cubicBezTo>
                  <a:lnTo>
                    <a:pt x="522406" y="366260"/>
                  </a:lnTo>
                  <a:cubicBezTo>
                    <a:pt x="565581" y="409435"/>
                    <a:pt x="565581" y="479233"/>
                    <a:pt x="522406" y="522407"/>
                  </a:cubicBezTo>
                  <a:lnTo>
                    <a:pt x="522406" y="522407"/>
                  </a:lnTo>
                  <a:cubicBezTo>
                    <a:pt x="479232" y="565581"/>
                    <a:pt x="409434" y="565581"/>
                    <a:pt x="366260" y="522407"/>
                  </a:cubicBezTo>
                  <a:lnTo>
                    <a:pt x="32381" y="188527"/>
                  </a:lnTo>
                  <a:cubicBezTo>
                    <a:pt x="-10794" y="145353"/>
                    <a:pt x="-10794" y="75555"/>
                    <a:pt x="32381" y="32380"/>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2" name="Freeform: Shape 57">
              <a:extLst>
                <a:ext uri="{FF2B5EF4-FFF2-40B4-BE49-F238E27FC236}">
                  <a16:creationId xmlns:a16="http://schemas.microsoft.com/office/drawing/2014/main" id="{946FC67F-A3C9-609B-DBE6-60A87F5EF543}"/>
                </a:ext>
              </a:extLst>
            </p:cNvPr>
            <p:cNvSpPr/>
            <p:nvPr/>
          </p:nvSpPr>
          <p:spPr>
            <a:xfrm flipH="1">
              <a:off x="9049287" y="5732619"/>
              <a:ext cx="2108694" cy="1182429"/>
            </a:xfrm>
            <a:custGeom>
              <a:avLst/>
              <a:gdLst>
                <a:gd name="connsiteX0" fmla="*/ 2108695 w 2108694"/>
                <a:gd name="connsiteY0" fmla="*/ 1054347 h 1182429"/>
                <a:gd name="connsiteX1" fmla="*/ 2100959 w 2108694"/>
                <a:gd name="connsiteY1" fmla="*/ 1182430 h 1182429"/>
                <a:gd name="connsiteX2" fmla="*/ 7735 w 2108694"/>
                <a:gd name="connsiteY2" fmla="*/ 1182430 h 1182429"/>
                <a:gd name="connsiteX3" fmla="*/ 0 w 2108694"/>
                <a:gd name="connsiteY3" fmla="*/ 1054347 h 1182429"/>
                <a:gd name="connsiteX4" fmla="*/ 91565 w 2108694"/>
                <a:gd name="connsiteY4" fmla="*/ 624405 h 1182429"/>
                <a:gd name="connsiteX5" fmla="*/ 686468 w 2108694"/>
                <a:gd name="connsiteY5" fmla="*/ 66020 h 1182429"/>
                <a:gd name="connsiteX6" fmla="*/ 1054347 w 2108694"/>
                <a:gd name="connsiteY6" fmla="*/ 0 h 1182429"/>
                <a:gd name="connsiteX7" fmla="*/ 2108695 w 2108694"/>
                <a:gd name="connsiteY7" fmla="*/ 1054347 h 1182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694" h="1182429">
                  <a:moveTo>
                    <a:pt x="2108695" y="1054347"/>
                  </a:moveTo>
                  <a:cubicBezTo>
                    <a:pt x="2108695" y="1097701"/>
                    <a:pt x="2105996" y="1140515"/>
                    <a:pt x="2100959" y="1182430"/>
                  </a:cubicBezTo>
                  <a:lnTo>
                    <a:pt x="7735" y="1182430"/>
                  </a:lnTo>
                  <a:cubicBezTo>
                    <a:pt x="2698" y="1140515"/>
                    <a:pt x="0" y="1097701"/>
                    <a:pt x="0" y="1054347"/>
                  </a:cubicBezTo>
                  <a:cubicBezTo>
                    <a:pt x="0" y="901079"/>
                    <a:pt x="32560" y="755726"/>
                    <a:pt x="91565" y="624405"/>
                  </a:cubicBezTo>
                  <a:cubicBezTo>
                    <a:pt x="206336" y="367339"/>
                    <a:pt x="421127" y="164781"/>
                    <a:pt x="686468" y="66020"/>
                  </a:cubicBezTo>
                  <a:cubicBezTo>
                    <a:pt x="801059" y="23386"/>
                    <a:pt x="925005" y="0"/>
                    <a:pt x="1054347" y="0"/>
                  </a:cubicBezTo>
                  <a:cubicBezTo>
                    <a:pt x="1636658" y="0"/>
                    <a:pt x="2108695" y="472037"/>
                    <a:pt x="2108695" y="1054347"/>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8">
              <a:extLst>
                <a:ext uri="{FF2B5EF4-FFF2-40B4-BE49-F238E27FC236}">
                  <a16:creationId xmlns:a16="http://schemas.microsoft.com/office/drawing/2014/main" id="{9207EE5A-2C0E-F9AA-ACF6-8A44FE475955}"/>
                </a:ext>
              </a:extLst>
            </p:cNvPr>
            <p:cNvSpPr/>
            <p:nvPr/>
          </p:nvSpPr>
          <p:spPr>
            <a:xfrm flipH="1">
              <a:off x="6431498" y="3279971"/>
              <a:ext cx="480851" cy="480851"/>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gradFill>
              <a:gsLst>
                <a:gs pos="0">
                  <a:schemeClr val="bg2"/>
                </a:gs>
                <a:gs pos="50000">
                  <a:schemeClr val="bg2">
                    <a:lumMod val="40000"/>
                    <a:lumOff val="60000"/>
                  </a:schemeClr>
                </a:gs>
                <a:gs pos="100000">
                  <a:schemeClr val="bg2">
                    <a:lumMod val="60000"/>
                    <a:lumOff val="40000"/>
                  </a:schemeClr>
                </a:gs>
              </a:gsLst>
              <a:lin ang="13500053" scaled="1"/>
            </a:gradFill>
            <a:ln w="17980" cap="flat">
              <a:noFill/>
              <a:prstDash val="solid"/>
              <a:miter/>
            </a:ln>
          </p:spPr>
          <p:txBody>
            <a:bodyPr rtlCol="0" anchor="ct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54" name="Freeform: Shape 59">
              <a:extLst>
                <a:ext uri="{FF2B5EF4-FFF2-40B4-BE49-F238E27FC236}">
                  <a16:creationId xmlns:a16="http://schemas.microsoft.com/office/drawing/2014/main" id="{DF8301A3-596F-0BFE-D613-A73D490C21F0}"/>
                </a:ext>
              </a:extLst>
            </p:cNvPr>
            <p:cNvSpPr/>
            <p:nvPr/>
          </p:nvSpPr>
          <p:spPr>
            <a:xfrm flipH="1">
              <a:off x="11522263" y="3691204"/>
              <a:ext cx="419867" cy="419867"/>
            </a:xfrm>
            <a:custGeom>
              <a:avLst/>
              <a:gdLst>
                <a:gd name="connsiteX0" fmla="*/ 209934 w 419867"/>
                <a:gd name="connsiteY0" fmla="*/ 0 h 419867"/>
                <a:gd name="connsiteX1" fmla="*/ 0 w 419867"/>
                <a:gd name="connsiteY1" fmla="*/ 209934 h 419867"/>
                <a:gd name="connsiteX2" fmla="*/ 209934 w 419867"/>
                <a:gd name="connsiteY2" fmla="*/ 419868 h 419867"/>
                <a:gd name="connsiteX3" fmla="*/ 419868 w 419867"/>
                <a:gd name="connsiteY3" fmla="*/ 209934 h 419867"/>
                <a:gd name="connsiteX4" fmla="*/ 209934 w 419867"/>
                <a:gd name="connsiteY4" fmla="*/ 0 h 419867"/>
                <a:gd name="connsiteX5" fmla="*/ 209934 w 419867"/>
                <a:gd name="connsiteY5" fmla="*/ 297182 h 419867"/>
                <a:gd name="connsiteX6" fmla="*/ 122686 w 419867"/>
                <a:gd name="connsiteY6" fmla="*/ 209934 h 419867"/>
                <a:gd name="connsiteX7" fmla="*/ 209934 w 419867"/>
                <a:gd name="connsiteY7" fmla="*/ 122686 h 419867"/>
                <a:gd name="connsiteX8" fmla="*/ 297182 w 419867"/>
                <a:gd name="connsiteY8" fmla="*/ 209934 h 419867"/>
                <a:gd name="connsiteX9" fmla="*/ 209934 w 419867"/>
                <a:gd name="connsiteY9" fmla="*/ 297182 h 41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67" h="419867">
                  <a:moveTo>
                    <a:pt x="209934" y="0"/>
                  </a:moveTo>
                  <a:cubicBezTo>
                    <a:pt x="94084" y="0"/>
                    <a:pt x="0" y="93904"/>
                    <a:pt x="0" y="209934"/>
                  </a:cubicBezTo>
                  <a:cubicBezTo>
                    <a:pt x="0" y="325964"/>
                    <a:pt x="94084" y="419868"/>
                    <a:pt x="209934" y="419868"/>
                  </a:cubicBezTo>
                  <a:cubicBezTo>
                    <a:pt x="325784" y="419868"/>
                    <a:pt x="419868" y="325784"/>
                    <a:pt x="419868" y="209934"/>
                  </a:cubicBezTo>
                  <a:cubicBezTo>
                    <a:pt x="419868" y="94083"/>
                    <a:pt x="325964" y="0"/>
                    <a:pt x="209934" y="0"/>
                  </a:cubicBezTo>
                  <a:close/>
                  <a:moveTo>
                    <a:pt x="209934" y="297182"/>
                  </a:moveTo>
                  <a:cubicBezTo>
                    <a:pt x="161903" y="297182"/>
                    <a:pt x="122686" y="257965"/>
                    <a:pt x="122686" y="209934"/>
                  </a:cubicBezTo>
                  <a:cubicBezTo>
                    <a:pt x="122686" y="161903"/>
                    <a:pt x="161903" y="122686"/>
                    <a:pt x="209934" y="122686"/>
                  </a:cubicBezTo>
                  <a:cubicBezTo>
                    <a:pt x="257965" y="122686"/>
                    <a:pt x="297182" y="161723"/>
                    <a:pt x="297182" y="209934"/>
                  </a:cubicBezTo>
                  <a:cubicBezTo>
                    <a:pt x="297182" y="258145"/>
                    <a:pt x="258145" y="297182"/>
                    <a:pt x="209934" y="297182"/>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Freeform: Shape 61">
            <a:extLst>
              <a:ext uri="{FF2B5EF4-FFF2-40B4-BE49-F238E27FC236}">
                <a16:creationId xmlns:a16="http://schemas.microsoft.com/office/drawing/2014/main" id="{D15967A4-BAA2-82AC-F7BE-3E1413C52D41}"/>
              </a:ext>
            </a:extLst>
          </p:cNvPr>
          <p:cNvSpPr/>
          <p:nvPr userDrawn="1"/>
        </p:nvSpPr>
        <p:spPr>
          <a:xfrm>
            <a:off x="-21866" y="-18281"/>
            <a:ext cx="12213866"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alpha val="32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52015"/>
            <a:ext cx="5486400" cy="1231106"/>
          </a:xfrm>
          <a:noFill/>
        </p:spPr>
        <p:txBody>
          <a:bodyPr wrap="square" lIns="0" tIns="0" rIns="0" bIns="0" anchor="b" anchorCtr="0">
            <a:spAutoFit/>
          </a:bodyPr>
          <a:lstStyle>
            <a:lvl1pPr>
              <a:defRPr kumimoji="0" lang="en-US" sz="4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3464888"/>
            <a:ext cx="5486400" cy="492443"/>
          </a:xfrm>
          <a:noFill/>
        </p:spPr>
        <p:txBody>
          <a:bodyPr wrap="square" lIns="0" tIns="0" rIns="0" bIns="0">
            <a:spAutoFit/>
          </a:bodyPr>
          <a:lstStyle>
            <a:lvl1pPr marL="0" indent="0">
              <a:spcBef>
                <a:spcPts val="0"/>
              </a:spcBef>
              <a:buNone/>
              <a:defRPr kumimoji="0" lang="en-US" sz="32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298751"/>
            <a:ext cx="5486400" cy="1255728"/>
          </a:xfrm>
        </p:spPr>
        <p:txBody>
          <a:bodyPr/>
          <a:lstStyle>
            <a:lvl1pPr marL="0" indent="0">
              <a:spcBef>
                <a:spcPts val="24"/>
              </a:spcBef>
              <a:buNone/>
              <a:defRPr kumimoji="0" lang="en-US" sz="24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17846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5">
    <p:bg>
      <p:bgPr>
        <a:solidFill>
          <a:schemeClr val="bg1"/>
        </a:solidFill>
        <a:effectLst/>
      </p:bgPr>
    </p:bg>
    <p:spTree>
      <p:nvGrpSpPr>
        <p:cNvPr id="1" name=""/>
        <p:cNvGrpSpPr/>
        <p:nvPr/>
      </p:nvGrpSpPr>
      <p:grpSpPr>
        <a:xfrm>
          <a:off x="0" y="0"/>
          <a:ext cx="0" cy="0"/>
          <a:chOff x="0" y="0"/>
          <a:chExt cx="0" cy="0"/>
        </a:xfrm>
      </p:grpSpPr>
      <p:sp>
        <p:nvSpPr>
          <p:cNvPr id="2" name="Freeform: Shape 7">
            <a:extLst>
              <a:ext uri="{FF2B5EF4-FFF2-40B4-BE49-F238E27FC236}">
                <a16:creationId xmlns:a16="http://schemas.microsoft.com/office/drawing/2014/main" id="{1067BC7C-A773-9F81-5271-6D864B0795C1}"/>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gradFill flip="none" rotWithShape="1">
            <a:gsLst>
              <a:gs pos="0">
                <a:schemeClr val="bg2"/>
              </a:gs>
              <a:gs pos="79000">
                <a:schemeClr val="bg2">
                  <a:lumMod val="50000"/>
                </a:schemeClr>
              </a:gs>
            </a:gsLst>
            <a:lin ang="13500000" scaled="1"/>
            <a:tileRect/>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F7663A97-211B-4782-DB90-8D7208B8FC2B}"/>
              </a:ext>
            </a:extLst>
          </p:cNvPr>
          <p:cNvSpPr/>
          <p:nvPr userDrawn="1"/>
        </p:nvSpPr>
        <p:spPr bwMode="auto">
          <a:xfrm>
            <a:off x="0" y="3962400"/>
            <a:ext cx="7689741" cy="2297780"/>
          </a:xfrm>
          <a:custGeom>
            <a:avLst/>
            <a:gdLst>
              <a:gd name="connsiteX0" fmla="*/ 0 w 7689741"/>
              <a:gd name="connsiteY0" fmla="*/ 0 h 2297780"/>
              <a:gd name="connsiteX1" fmla="*/ 7689741 w 7689741"/>
              <a:gd name="connsiteY1" fmla="*/ 0 h 2297780"/>
              <a:gd name="connsiteX2" fmla="*/ 5376932 w 7689741"/>
              <a:gd name="connsiteY2" fmla="*/ 2297780 h 2297780"/>
              <a:gd name="connsiteX3" fmla="*/ 0 w 7689741"/>
              <a:gd name="connsiteY3" fmla="*/ 2297780 h 2297780"/>
              <a:gd name="connsiteX4" fmla="*/ 0 w 7689741"/>
              <a:gd name="connsiteY4" fmla="*/ 0 h 2297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9741" h="2297780">
                <a:moveTo>
                  <a:pt x="0" y="0"/>
                </a:moveTo>
                <a:lnTo>
                  <a:pt x="7689741" y="0"/>
                </a:lnTo>
                <a:lnTo>
                  <a:pt x="5376932" y="2297780"/>
                </a:lnTo>
                <a:lnTo>
                  <a:pt x="0" y="2297780"/>
                </a:lnTo>
                <a:lnTo>
                  <a:pt x="0" y="0"/>
                </a:lnTo>
                <a:close/>
              </a:path>
            </a:pathLst>
          </a:custGeom>
          <a:gradFill flip="none" rotWithShape="1">
            <a:gsLst>
              <a:gs pos="0">
                <a:schemeClr val="bg2">
                  <a:lumMod val="75000"/>
                </a:schemeClr>
              </a:gs>
              <a:gs pos="69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1" name="Group 30">
            <a:extLst>
              <a:ext uri="{FF2B5EF4-FFF2-40B4-BE49-F238E27FC236}">
                <a16:creationId xmlns:a16="http://schemas.microsoft.com/office/drawing/2014/main" id="{72941A31-60B9-B997-30A8-CB6BB4564D02}"/>
              </a:ext>
            </a:extLst>
          </p:cNvPr>
          <p:cNvGrpSpPr/>
          <p:nvPr userDrawn="1"/>
        </p:nvGrpSpPr>
        <p:grpSpPr>
          <a:xfrm>
            <a:off x="604894" y="597820"/>
            <a:ext cx="3084456" cy="292608"/>
            <a:chOff x="604894" y="597820"/>
            <a:chExt cx="3084456" cy="292608"/>
          </a:xfrm>
        </p:grpSpPr>
        <p:pic>
          <p:nvPicPr>
            <p:cNvPr id="32" name="Graphic 31" descr="Microsoft Power Platform logo">
              <a:extLst>
                <a:ext uri="{FF2B5EF4-FFF2-40B4-BE49-F238E27FC236}">
                  <a16:creationId xmlns:a16="http://schemas.microsoft.com/office/drawing/2014/main" id="{C26F65A8-BC3C-8854-C76A-F2F834B9AA70}"/>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3" name="Graphic 32" descr="Microsoft Power Platform logo">
              <a:extLst>
                <a:ext uri="{FF2B5EF4-FFF2-40B4-BE49-F238E27FC236}">
                  <a16:creationId xmlns:a16="http://schemas.microsoft.com/office/drawing/2014/main" id="{F8D9193D-3E4B-5CB3-9662-2206A3EE0255}"/>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9" name="Title 1"/>
          <p:cNvSpPr>
            <a:spLocks noGrp="1"/>
          </p:cNvSpPr>
          <p:nvPr>
            <p:ph type="title" hasCustomPrompt="1"/>
          </p:nvPr>
        </p:nvSpPr>
        <p:spPr>
          <a:xfrm>
            <a:off x="604894" y="1885586"/>
            <a:ext cx="6843656" cy="1661993"/>
          </a:xfrm>
          <a:noFill/>
        </p:spPr>
        <p:txBody>
          <a:bodyPr wrap="square" lIns="0" tIns="0" rIns="0" bIns="0" anchor="b" anchorCtr="0">
            <a:spAutoFit/>
          </a:bodyPr>
          <a:lstStyle>
            <a:lvl1pPr>
              <a:defRPr kumimoji="0" lang="en-US" sz="5400" b="0" i="0" u="none" strike="noStrike" kern="1200" cap="none" spc="0" normalizeH="0" baseline="0" dirty="0">
                <a:ln>
                  <a:noFill/>
                </a:ln>
                <a:solidFill>
                  <a:srgbClr val="50E6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604894" y="4341585"/>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939193"/>
            <a:ext cx="5486400" cy="941796"/>
          </a:xfrm>
        </p:spPr>
        <p:txBody>
          <a:bodyPr/>
          <a:lstStyle>
            <a:lvl1pPr marL="0" indent="0">
              <a:spcBef>
                <a:spcPts val="24"/>
              </a:spcBef>
              <a:buNone/>
              <a:defRPr kumimoji="0" lang="en-US" sz="1800" b="0" i="0" u="none" strike="noStrike" kern="1200" cap="none" spc="0" normalizeH="0" baseline="0" dirty="0">
                <a:ln>
                  <a:noFill/>
                </a:ln>
                <a:solidFill>
                  <a:srgbClr val="FFFFFF"/>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
        <p:nvSpPr>
          <p:cNvPr id="4" name="Free-form: Shape 3">
            <a:extLst>
              <a:ext uri="{FF2B5EF4-FFF2-40B4-BE49-F238E27FC236}">
                <a16:creationId xmlns:a16="http://schemas.microsoft.com/office/drawing/2014/main" id="{FFA50941-9749-E449-4B27-E57EEC8DD5F3}"/>
              </a:ext>
            </a:extLst>
          </p:cNvPr>
          <p:cNvSpPr/>
          <p:nvPr userDrawn="1"/>
        </p:nvSpPr>
        <p:spPr bwMode="auto">
          <a:xfrm>
            <a:off x="7436274" y="-3432"/>
            <a:ext cx="4427515" cy="6864864"/>
          </a:xfrm>
          <a:custGeom>
            <a:avLst/>
            <a:gdLst>
              <a:gd name="connsiteX0" fmla="*/ 1789133 w 4427515"/>
              <a:gd name="connsiteY0" fmla="*/ 861707 h 6864864"/>
              <a:gd name="connsiteX1" fmla="*/ 4427515 w 4427515"/>
              <a:gd name="connsiteY1" fmla="*/ 3493895 h 6864864"/>
              <a:gd name="connsiteX2" fmla="*/ 1048613 w 4427515"/>
              <a:gd name="connsiteY2" fmla="*/ 6864864 h 6864864"/>
              <a:gd name="connsiteX3" fmla="*/ 123215 w 4427515"/>
              <a:gd name="connsiteY3" fmla="*/ 6864864 h 6864864"/>
              <a:gd name="connsiteX4" fmla="*/ 3502117 w 4427515"/>
              <a:gd name="connsiteY4" fmla="*/ 3493895 h 6864864"/>
              <a:gd name="connsiteX5" fmla="*/ 1326978 w 4427515"/>
              <a:gd name="connsiteY5" fmla="*/ 1323862 h 6864864"/>
              <a:gd name="connsiteX6" fmla="*/ 0 w 4427515"/>
              <a:gd name="connsiteY6" fmla="*/ 0 h 6864864"/>
              <a:gd name="connsiteX7" fmla="*/ 925398 w 4427515"/>
              <a:gd name="connsiteY7" fmla="*/ 0 h 6864864"/>
              <a:gd name="connsiteX8" fmla="*/ 1146848 w 4427515"/>
              <a:gd name="connsiteY8" fmla="*/ 220930 h 6864864"/>
              <a:gd name="connsiteX9" fmla="*/ 684693 w 4427515"/>
              <a:gd name="connsiteY9" fmla="*/ 683085 h 6864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7515" h="6864864">
                <a:moveTo>
                  <a:pt x="1789133" y="861707"/>
                </a:moveTo>
                <a:lnTo>
                  <a:pt x="4427515" y="3493895"/>
                </a:lnTo>
                <a:lnTo>
                  <a:pt x="1048613" y="6864864"/>
                </a:lnTo>
                <a:lnTo>
                  <a:pt x="123215" y="6864864"/>
                </a:lnTo>
                <a:lnTo>
                  <a:pt x="3502117" y="3493895"/>
                </a:lnTo>
                <a:lnTo>
                  <a:pt x="1326978" y="1323862"/>
                </a:lnTo>
                <a:close/>
                <a:moveTo>
                  <a:pt x="0" y="0"/>
                </a:moveTo>
                <a:lnTo>
                  <a:pt x="925398" y="0"/>
                </a:lnTo>
                <a:lnTo>
                  <a:pt x="1146848" y="220930"/>
                </a:lnTo>
                <a:lnTo>
                  <a:pt x="684693" y="683085"/>
                </a:lnTo>
                <a:close/>
              </a:path>
            </a:pathLst>
          </a:custGeom>
          <a:gradFill flip="none" rotWithShape="1">
            <a:gsLst>
              <a:gs pos="58000">
                <a:schemeClr val="bg2">
                  <a:lumMod val="75000"/>
                </a:schemeClr>
              </a:gs>
              <a:gs pos="100000">
                <a:schemeClr val="bg2">
                  <a:lumMod val="75000"/>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85FAB7B8-87AF-BFFD-9EF8-D4760A0DDFAA}"/>
              </a:ext>
            </a:extLst>
          </p:cNvPr>
          <p:cNvSpPr/>
          <p:nvPr userDrawn="1"/>
        </p:nvSpPr>
        <p:spPr bwMode="auto">
          <a:xfrm>
            <a:off x="4775200" y="-3432"/>
            <a:ext cx="7416800" cy="6861432"/>
          </a:xfrm>
          <a:custGeom>
            <a:avLst/>
            <a:gdLst>
              <a:gd name="connsiteX0" fmla="*/ 3910617 w 7416800"/>
              <a:gd name="connsiteY0" fmla="*/ 0 h 6861432"/>
              <a:gd name="connsiteX1" fmla="*/ 6331089 w 7416800"/>
              <a:gd name="connsiteY1" fmla="*/ 0 h 6861432"/>
              <a:gd name="connsiteX2" fmla="*/ 7416800 w 7416800"/>
              <a:gd name="connsiteY2" fmla="*/ 1078655 h 6861432"/>
              <a:gd name="connsiteX3" fmla="*/ 7416800 w 7416800"/>
              <a:gd name="connsiteY3" fmla="*/ 1897573 h 6861432"/>
              <a:gd name="connsiteX4" fmla="*/ 2420472 w 7416800"/>
              <a:gd name="connsiteY4" fmla="*/ 6861432 h 6861432"/>
              <a:gd name="connsiteX5" fmla="*/ 0 w 7416800"/>
              <a:gd name="connsiteY5" fmla="*/ 6861432 h 6861432"/>
              <a:gd name="connsiteX6" fmla="*/ 5408465 w 7416800"/>
              <a:gd name="connsiteY6" fmla="*/ 1488114 h 686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16800" h="6861432">
                <a:moveTo>
                  <a:pt x="3910617" y="0"/>
                </a:moveTo>
                <a:lnTo>
                  <a:pt x="6331089" y="0"/>
                </a:lnTo>
                <a:lnTo>
                  <a:pt x="7416800" y="1078655"/>
                </a:lnTo>
                <a:lnTo>
                  <a:pt x="7416800" y="1897573"/>
                </a:lnTo>
                <a:lnTo>
                  <a:pt x="2420472" y="6861432"/>
                </a:lnTo>
                <a:lnTo>
                  <a:pt x="0" y="6861432"/>
                </a:lnTo>
                <a:lnTo>
                  <a:pt x="5408465" y="1488114"/>
                </a:lnTo>
                <a:close/>
              </a:path>
            </a:pathLst>
          </a:custGeom>
          <a:gradFill flip="none" rotWithShape="1">
            <a:gsLst>
              <a:gs pos="0">
                <a:schemeClr val="bg2">
                  <a:lumMod val="50000"/>
                </a:schemeClr>
              </a:gs>
              <a:gs pos="100000">
                <a:schemeClr val="bg2">
                  <a:lumMod val="50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Diamond 12">
            <a:extLst>
              <a:ext uri="{FF2B5EF4-FFF2-40B4-BE49-F238E27FC236}">
                <a16:creationId xmlns:a16="http://schemas.microsoft.com/office/drawing/2014/main" id="{28C9EB09-87DA-8721-20A2-ED61E9585A23}"/>
              </a:ext>
            </a:extLst>
          </p:cNvPr>
          <p:cNvSpPr/>
          <p:nvPr userDrawn="1"/>
        </p:nvSpPr>
        <p:spPr bwMode="auto">
          <a:xfrm>
            <a:off x="7589180" y="4504882"/>
            <a:ext cx="1897720" cy="1897720"/>
          </a:xfrm>
          <a:prstGeom prst="diamond">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F2B9B44-A761-B9A5-749A-5AF83CA02EC5}"/>
              </a:ext>
            </a:extLst>
          </p:cNvPr>
          <p:cNvSpPr/>
          <p:nvPr userDrawn="1"/>
        </p:nvSpPr>
        <p:spPr bwMode="auto">
          <a:xfrm>
            <a:off x="7975624" y="-3431"/>
            <a:ext cx="4216376" cy="4663101"/>
          </a:xfrm>
          <a:custGeom>
            <a:avLst/>
            <a:gdLst>
              <a:gd name="connsiteX0" fmla="*/ 1488113 w 4216376"/>
              <a:gd name="connsiteY0" fmla="*/ 0 h 4663101"/>
              <a:gd name="connsiteX1" fmla="*/ 4216376 w 4216376"/>
              <a:gd name="connsiteY1" fmla="*/ 0 h 4663101"/>
              <a:gd name="connsiteX2" fmla="*/ 4216376 w 4216376"/>
              <a:gd name="connsiteY2" fmla="*/ 3621713 h 4663101"/>
              <a:gd name="connsiteX3" fmla="*/ 3174988 w 4216376"/>
              <a:gd name="connsiteY3" fmla="*/ 4663101 h 4663101"/>
              <a:gd name="connsiteX4" fmla="*/ 0 w 4216376"/>
              <a:gd name="connsiteY4" fmla="*/ 1488113 h 4663101"/>
              <a:gd name="connsiteX5" fmla="*/ 382797 w 4216376"/>
              <a:gd name="connsiteY5" fmla="*/ 1105316 h 4663101"/>
              <a:gd name="connsiteX6" fmla="*/ 694485 w 4216376"/>
              <a:gd name="connsiteY6" fmla="*/ 1417004 h 4663101"/>
              <a:gd name="connsiteX7" fmla="*/ 1336016 w 4216376"/>
              <a:gd name="connsiteY7" fmla="*/ 775473 h 4663101"/>
              <a:gd name="connsiteX8" fmla="*/ 1024328 w 4216376"/>
              <a:gd name="connsiteY8" fmla="*/ 463785 h 4663101"/>
              <a:gd name="connsiteX0" fmla="*/ 4216376 w 4307816"/>
              <a:gd name="connsiteY0" fmla="*/ 0 h 4663101"/>
              <a:gd name="connsiteX1" fmla="*/ 4216376 w 4307816"/>
              <a:gd name="connsiteY1" fmla="*/ 3621713 h 4663101"/>
              <a:gd name="connsiteX2" fmla="*/ 3174988 w 4307816"/>
              <a:gd name="connsiteY2" fmla="*/ 4663101 h 4663101"/>
              <a:gd name="connsiteX3" fmla="*/ 0 w 4307816"/>
              <a:gd name="connsiteY3" fmla="*/ 1488113 h 4663101"/>
              <a:gd name="connsiteX4" fmla="*/ 382797 w 4307816"/>
              <a:gd name="connsiteY4" fmla="*/ 1105316 h 4663101"/>
              <a:gd name="connsiteX5" fmla="*/ 694485 w 4307816"/>
              <a:gd name="connsiteY5" fmla="*/ 1417004 h 4663101"/>
              <a:gd name="connsiteX6" fmla="*/ 1336016 w 4307816"/>
              <a:gd name="connsiteY6" fmla="*/ 775473 h 4663101"/>
              <a:gd name="connsiteX7" fmla="*/ 1024328 w 4307816"/>
              <a:gd name="connsiteY7" fmla="*/ 463785 h 4663101"/>
              <a:gd name="connsiteX8" fmla="*/ 1488113 w 4307816"/>
              <a:gd name="connsiteY8" fmla="*/ 0 h 4663101"/>
              <a:gd name="connsiteX9" fmla="*/ 4307816 w 4307816"/>
              <a:gd name="connsiteY9" fmla="*/ 91440 h 4663101"/>
              <a:gd name="connsiteX0" fmla="*/ 4216376 w 4216376"/>
              <a:gd name="connsiteY0" fmla="*/ 0 h 4663101"/>
              <a:gd name="connsiteX1" fmla="*/ 4216376 w 4216376"/>
              <a:gd name="connsiteY1" fmla="*/ 3621713 h 4663101"/>
              <a:gd name="connsiteX2" fmla="*/ 3174988 w 4216376"/>
              <a:gd name="connsiteY2" fmla="*/ 4663101 h 4663101"/>
              <a:gd name="connsiteX3" fmla="*/ 0 w 4216376"/>
              <a:gd name="connsiteY3" fmla="*/ 1488113 h 4663101"/>
              <a:gd name="connsiteX4" fmla="*/ 382797 w 4216376"/>
              <a:gd name="connsiteY4" fmla="*/ 1105316 h 4663101"/>
              <a:gd name="connsiteX5" fmla="*/ 694485 w 4216376"/>
              <a:gd name="connsiteY5" fmla="*/ 1417004 h 4663101"/>
              <a:gd name="connsiteX6" fmla="*/ 1336016 w 4216376"/>
              <a:gd name="connsiteY6" fmla="*/ 775473 h 4663101"/>
              <a:gd name="connsiteX7" fmla="*/ 1024328 w 4216376"/>
              <a:gd name="connsiteY7" fmla="*/ 463785 h 4663101"/>
              <a:gd name="connsiteX8" fmla="*/ 1488113 w 4216376"/>
              <a:gd name="connsiteY8" fmla="*/ 0 h 4663101"/>
              <a:gd name="connsiteX0" fmla="*/ 4216376 w 4216376"/>
              <a:gd name="connsiteY0" fmla="*/ 3621713 h 4663101"/>
              <a:gd name="connsiteX1" fmla="*/ 3174988 w 4216376"/>
              <a:gd name="connsiteY1" fmla="*/ 4663101 h 4663101"/>
              <a:gd name="connsiteX2" fmla="*/ 0 w 4216376"/>
              <a:gd name="connsiteY2" fmla="*/ 1488113 h 4663101"/>
              <a:gd name="connsiteX3" fmla="*/ 382797 w 4216376"/>
              <a:gd name="connsiteY3" fmla="*/ 1105316 h 4663101"/>
              <a:gd name="connsiteX4" fmla="*/ 694485 w 4216376"/>
              <a:gd name="connsiteY4" fmla="*/ 1417004 h 4663101"/>
              <a:gd name="connsiteX5" fmla="*/ 1336016 w 4216376"/>
              <a:gd name="connsiteY5" fmla="*/ 775473 h 4663101"/>
              <a:gd name="connsiteX6" fmla="*/ 1024328 w 4216376"/>
              <a:gd name="connsiteY6" fmla="*/ 463785 h 4663101"/>
              <a:gd name="connsiteX7" fmla="*/ 1488113 w 4216376"/>
              <a:gd name="connsiteY7" fmla="*/ 0 h 466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6376" h="4663101">
                <a:moveTo>
                  <a:pt x="4216376" y="3621713"/>
                </a:moveTo>
                <a:lnTo>
                  <a:pt x="3174988" y="4663101"/>
                </a:lnTo>
                <a:lnTo>
                  <a:pt x="0" y="1488113"/>
                </a:lnTo>
                <a:lnTo>
                  <a:pt x="382797" y="1105316"/>
                </a:lnTo>
                <a:lnTo>
                  <a:pt x="694485" y="1417004"/>
                </a:lnTo>
                <a:lnTo>
                  <a:pt x="1336016" y="775473"/>
                </a:lnTo>
                <a:lnTo>
                  <a:pt x="1024328" y="463785"/>
                </a:lnTo>
                <a:lnTo>
                  <a:pt x="1488113" y="0"/>
                </a:lnTo>
              </a:path>
            </a:pathLst>
          </a:custGeom>
          <a:noFill/>
          <a:ln w="1270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Diamond 14">
            <a:extLst>
              <a:ext uri="{FF2B5EF4-FFF2-40B4-BE49-F238E27FC236}">
                <a16:creationId xmlns:a16="http://schemas.microsoft.com/office/drawing/2014/main" id="{9C9F5CBC-58F1-15AF-119A-A1B8E949CF33}"/>
              </a:ext>
            </a:extLst>
          </p:cNvPr>
          <p:cNvSpPr/>
          <p:nvPr userDrawn="1"/>
        </p:nvSpPr>
        <p:spPr bwMode="auto">
          <a:xfrm>
            <a:off x="8028578" y="130511"/>
            <a:ext cx="1283062" cy="1283062"/>
          </a:xfrm>
          <a:prstGeom prst="diamond">
            <a:avLst/>
          </a:prstGeom>
          <a:noFill/>
          <a:ln w="1270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Diamond 15">
            <a:extLst>
              <a:ext uri="{FF2B5EF4-FFF2-40B4-BE49-F238E27FC236}">
                <a16:creationId xmlns:a16="http://schemas.microsoft.com/office/drawing/2014/main" id="{987EA32E-C453-21B7-9E4A-DB92C0B0EBD5}"/>
              </a:ext>
            </a:extLst>
          </p:cNvPr>
          <p:cNvSpPr/>
          <p:nvPr userDrawn="1"/>
        </p:nvSpPr>
        <p:spPr bwMode="auto">
          <a:xfrm>
            <a:off x="9969522" y="3726553"/>
            <a:ext cx="2362178" cy="2362178"/>
          </a:xfrm>
          <a:prstGeom prst="diamond">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4FED8837-EA82-0134-1B2A-985F3BAB653E}"/>
              </a:ext>
            </a:extLst>
          </p:cNvPr>
          <p:cNvSpPr/>
          <p:nvPr userDrawn="1"/>
        </p:nvSpPr>
        <p:spPr bwMode="auto">
          <a:xfrm>
            <a:off x="9566574" y="5987398"/>
            <a:ext cx="1150822" cy="874035"/>
          </a:xfrm>
          <a:custGeom>
            <a:avLst/>
            <a:gdLst>
              <a:gd name="connsiteX0" fmla="*/ 575411 w 1150822"/>
              <a:gd name="connsiteY0" fmla="*/ 0 h 874035"/>
              <a:gd name="connsiteX1" fmla="*/ 1150822 w 1150822"/>
              <a:gd name="connsiteY1" fmla="*/ 575411 h 874035"/>
              <a:gd name="connsiteX2" fmla="*/ 852198 w 1150822"/>
              <a:gd name="connsiteY2" fmla="*/ 874035 h 874035"/>
              <a:gd name="connsiteX3" fmla="*/ 298624 w 1150822"/>
              <a:gd name="connsiteY3" fmla="*/ 874035 h 874035"/>
              <a:gd name="connsiteX4" fmla="*/ 0 w 1150822"/>
              <a:gd name="connsiteY4" fmla="*/ 575411 h 874035"/>
              <a:gd name="connsiteX0" fmla="*/ 298624 w 1150822"/>
              <a:gd name="connsiteY0" fmla="*/ 874035 h 965475"/>
              <a:gd name="connsiteX1" fmla="*/ 0 w 1150822"/>
              <a:gd name="connsiteY1" fmla="*/ 575411 h 965475"/>
              <a:gd name="connsiteX2" fmla="*/ 575411 w 1150822"/>
              <a:gd name="connsiteY2" fmla="*/ 0 h 965475"/>
              <a:gd name="connsiteX3" fmla="*/ 1150822 w 1150822"/>
              <a:gd name="connsiteY3" fmla="*/ 575411 h 965475"/>
              <a:gd name="connsiteX4" fmla="*/ 852198 w 1150822"/>
              <a:gd name="connsiteY4" fmla="*/ 874035 h 965475"/>
              <a:gd name="connsiteX5" fmla="*/ 390064 w 1150822"/>
              <a:gd name="connsiteY5" fmla="*/ 965475 h 965475"/>
              <a:gd name="connsiteX0" fmla="*/ 298624 w 1150822"/>
              <a:gd name="connsiteY0" fmla="*/ 874035 h 874035"/>
              <a:gd name="connsiteX1" fmla="*/ 0 w 1150822"/>
              <a:gd name="connsiteY1" fmla="*/ 575411 h 874035"/>
              <a:gd name="connsiteX2" fmla="*/ 575411 w 1150822"/>
              <a:gd name="connsiteY2" fmla="*/ 0 h 874035"/>
              <a:gd name="connsiteX3" fmla="*/ 1150822 w 1150822"/>
              <a:gd name="connsiteY3" fmla="*/ 575411 h 874035"/>
              <a:gd name="connsiteX4" fmla="*/ 852198 w 1150822"/>
              <a:gd name="connsiteY4" fmla="*/ 874035 h 8740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22" h="874035">
                <a:moveTo>
                  <a:pt x="298624" y="874035"/>
                </a:moveTo>
                <a:lnTo>
                  <a:pt x="0" y="575411"/>
                </a:lnTo>
                <a:lnTo>
                  <a:pt x="575411" y="0"/>
                </a:lnTo>
                <a:lnTo>
                  <a:pt x="1150822" y="575411"/>
                </a:lnTo>
                <a:lnTo>
                  <a:pt x="852198" y="874035"/>
                </a:lnTo>
              </a:path>
            </a:pathLst>
          </a:custGeom>
          <a:noFill/>
          <a:ln w="1270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2668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2 (Light)">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4894" y="2182948"/>
            <a:ext cx="5486400" cy="1107996"/>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36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604894" y="4398497"/>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3" name="Rectangle 2">
            <a:extLst>
              <a:ext uri="{FF2B5EF4-FFF2-40B4-BE49-F238E27FC236}">
                <a16:creationId xmlns:a16="http://schemas.microsoft.com/office/drawing/2014/main" id="{87691690-36F4-A761-184E-4D8B145236EF}"/>
              </a:ext>
            </a:extLst>
          </p:cNvPr>
          <p:cNvSpPr/>
          <p:nvPr userDrawn="1"/>
        </p:nvSpPr>
        <p:spPr bwMode="auto">
          <a:xfrm>
            <a:off x="0" y="3582124"/>
            <a:ext cx="8932366" cy="42240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Freeform: Shape 13">
            <a:extLst>
              <a:ext uri="{FF2B5EF4-FFF2-40B4-BE49-F238E27FC236}">
                <a16:creationId xmlns:a16="http://schemas.microsoft.com/office/drawing/2014/main" id="{06615309-9057-852B-2CB7-FA4544F6C1F8}"/>
              </a:ext>
            </a:extLst>
          </p:cNvPr>
          <p:cNvSpPr/>
          <p:nvPr userDrawn="1"/>
        </p:nvSpPr>
        <p:spPr>
          <a:xfrm>
            <a:off x="6622699" y="2422546"/>
            <a:ext cx="5569302" cy="4499880"/>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chemeClr val="bg2"/>
              </a:gs>
              <a:gs pos="50000">
                <a:schemeClr val="bg2">
                  <a:lumMod val="75000"/>
                </a:schemeClr>
              </a:gs>
              <a:gs pos="100000">
                <a:schemeClr val="bg2">
                  <a:lumMod val="50000"/>
                </a:schemeClr>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4">
            <a:extLst>
              <a:ext uri="{FF2B5EF4-FFF2-40B4-BE49-F238E27FC236}">
                <a16:creationId xmlns:a16="http://schemas.microsoft.com/office/drawing/2014/main" id="{15B1E47C-0B6D-B977-1542-9E0224F05FAF}"/>
              </a:ext>
            </a:extLst>
          </p:cNvPr>
          <p:cNvSpPr/>
          <p:nvPr userDrawn="1"/>
        </p:nvSpPr>
        <p:spPr>
          <a:xfrm>
            <a:off x="11125181" y="1353992"/>
            <a:ext cx="1066820" cy="2133642"/>
          </a:xfrm>
          <a:custGeom>
            <a:avLst/>
            <a:gdLst>
              <a:gd name="connsiteX0" fmla="*/ 521048 w 521047"/>
              <a:gd name="connsiteY0" fmla="*/ 0 h 1042095"/>
              <a:gd name="connsiteX1" fmla="*/ 521048 w 521047"/>
              <a:gd name="connsiteY1" fmla="*/ 1042096 h 1042095"/>
              <a:gd name="connsiteX2" fmla="*/ 0 w 521047"/>
              <a:gd name="connsiteY2" fmla="*/ 521048 h 1042095"/>
              <a:gd name="connsiteX3" fmla="*/ 521048 w 521047"/>
              <a:gd name="connsiteY3" fmla="*/ 0 h 1042095"/>
            </a:gdLst>
            <a:ahLst/>
            <a:cxnLst>
              <a:cxn ang="0">
                <a:pos x="connsiteX0" y="connsiteY0"/>
              </a:cxn>
              <a:cxn ang="0">
                <a:pos x="connsiteX1" y="connsiteY1"/>
              </a:cxn>
              <a:cxn ang="0">
                <a:pos x="connsiteX2" y="connsiteY2"/>
              </a:cxn>
              <a:cxn ang="0">
                <a:pos x="connsiteX3" y="connsiteY3"/>
              </a:cxn>
            </a:cxnLst>
            <a:rect l="l" t="t" r="r" b="b"/>
            <a:pathLst>
              <a:path w="521047" h="1042095">
                <a:moveTo>
                  <a:pt x="521048" y="0"/>
                </a:moveTo>
                <a:lnTo>
                  <a:pt x="521048" y="1042096"/>
                </a:lnTo>
                <a:lnTo>
                  <a:pt x="0" y="521048"/>
                </a:lnTo>
                <a:lnTo>
                  <a:pt x="521048" y="0"/>
                </a:lnTo>
                <a:close/>
              </a:path>
            </a:pathLst>
          </a:custGeom>
          <a:gradFill>
            <a:gsLst>
              <a:gs pos="0">
                <a:schemeClr val="bg2">
                  <a:lumMod val="20000"/>
                  <a:lumOff val="80000"/>
                </a:schemeClr>
              </a:gs>
              <a:gs pos="63000">
                <a:schemeClr val="bg2">
                  <a:lumMod val="60000"/>
                  <a:lumOff val="40000"/>
                </a:schemeClr>
              </a:gs>
            </a:gsLst>
            <a:lin ang="13500000" scaled="1"/>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5">
            <a:extLst>
              <a:ext uri="{FF2B5EF4-FFF2-40B4-BE49-F238E27FC236}">
                <a16:creationId xmlns:a16="http://schemas.microsoft.com/office/drawing/2014/main" id="{6985CF81-637B-5A8C-68C6-0BD66131EB61}"/>
              </a:ext>
            </a:extLst>
          </p:cNvPr>
          <p:cNvSpPr/>
          <p:nvPr userDrawn="1"/>
        </p:nvSpPr>
        <p:spPr>
          <a:xfrm>
            <a:off x="5301192" y="32485"/>
            <a:ext cx="6890809" cy="6889941"/>
          </a:xfrm>
          <a:custGeom>
            <a:avLst/>
            <a:gdLst>
              <a:gd name="connsiteX0" fmla="*/ 0 w 3365550"/>
              <a:gd name="connsiteY0" fmla="*/ 3365127 h 3365126"/>
              <a:gd name="connsiteX1" fmla="*/ 645439 w 3365550"/>
              <a:gd name="connsiteY1" fmla="*/ 3365127 h 3365126"/>
              <a:gd name="connsiteX2" fmla="*/ 3365550 w 3365550"/>
              <a:gd name="connsiteY2" fmla="*/ 645439 h 3365126"/>
              <a:gd name="connsiteX3" fmla="*/ 3365550 w 3365550"/>
              <a:gd name="connsiteY3" fmla="*/ 0 h 3365126"/>
              <a:gd name="connsiteX4" fmla="*/ 0 w 3365550"/>
              <a:gd name="connsiteY4" fmla="*/ 3365127 h 3365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550" h="3365126">
                <a:moveTo>
                  <a:pt x="0" y="3365127"/>
                </a:moveTo>
                <a:lnTo>
                  <a:pt x="645439" y="3365127"/>
                </a:lnTo>
                <a:lnTo>
                  <a:pt x="3365550" y="645439"/>
                </a:lnTo>
                <a:lnTo>
                  <a:pt x="3365550" y="0"/>
                </a:lnTo>
                <a:lnTo>
                  <a:pt x="0" y="3365127"/>
                </a:lnTo>
                <a:close/>
              </a:path>
            </a:pathLst>
          </a:custGeom>
          <a:solidFill>
            <a:schemeClr val="bg2">
              <a:lumMod val="20000"/>
              <a:lumOff val="8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6">
            <a:extLst>
              <a:ext uri="{FF2B5EF4-FFF2-40B4-BE49-F238E27FC236}">
                <a16:creationId xmlns:a16="http://schemas.microsoft.com/office/drawing/2014/main" id="{34FFCCB2-8B0D-E903-03D8-07A6431C42B4}"/>
              </a:ext>
            </a:extLst>
          </p:cNvPr>
          <p:cNvSpPr/>
          <p:nvPr userDrawn="1"/>
        </p:nvSpPr>
        <p:spPr>
          <a:xfrm>
            <a:off x="6013706" y="744999"/>
            <a:ext cx="6178295" cy="6177429"/>
          </a:xfrm>
          <a:custGeom>
            <a:avLst/>
            <a:gdLst>
              <a:gd name="connsiteX0" fmla="*/ 3017551 w 3017550"/>
              <a:gd name="connsiteY0" fmla="*/ 0 h 3017127"/>
              <a:gd name="connsiteX1" fmla="*/ 3017551 w 3017550"/>
              <a:gd name="connsiteY1" fmla="*/ 629361 h 3017127"/>
              <a:gd name="connsiteX2" fmla="*/ 629785 w 3017550"/>
              <a:gd name="connsiteY2" fmla="*/ 3017127 h 3017127"/>
              <a:gd name="connsiteX3" fmla="*/ 0 w 3017550"/>
              <a:gd name="connsiteY3" fmla="*/ 3017127 h 3017127"/>
              <a:gd name="connsiteX4" fmla="*/ 3017551 w 3017550"/>
              <a:gd name="connsiteY4" fmla="*/ 0 h 30171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7550" h="3017127">
                <a:moveTo>
                  <a:pt x="3017551" y="0"/>
                </a:moveTo>
                <a:lnTo>
                  <a:pt x="3017551" y="629361"/>
                </a:lnTo>
                <a:lnTo>
                  <a:pt x="629785" y="3017127"/>
                </a:lnTo>
                <a:lnTo>
                  <a:pt x="0" y="3017127"/>
                </a:lnTo>
                <a:lnTo>
                  <a:pt x="3017551" y="0"/>
                </a:lnTo>
                <a:close/>
              </a:path>
            </a:pathLst>
          </a:custGeom>
          <a:solidFill>
            <a:schemeClr val="accent2">
              <a:alpha val="30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7">
            <a:extLst>
              <a:ext uri="{FF2B5EF4-FFF2-40B4-BE49-F238E27FC236}">
                <a16:creationId xmlns:a16="http://schemas.microsoft.com/office/drawing/2014/main" id="{303CED94-978D-A6B3-1FAE-EE2A373145F8}"/>
              </a:ext>
            </a:extLst>
          </p:cNvPr>
          <p:cNvSpPr/>
          <p:nvPr userDrawn="1"/>
        </p:nvSpPr>
        <p:spPr>
          <a:xfrm>
            <a:off x="7915187" y="0"/>
            <a:ext cx="4276814" cy="6758701"/>
          </a:xfrm>
          <a:custGeom>
            <a:avLst/>
            <a:gdLst>
              <a:gd name="connsiteX0" fmla="*/ 2088846 w 2088845"/>
              <a:gd name="connsiteY0" fmla="*/ 0 h 3301027"/>
              <a:gd name="connsiteX1" fmla="*/ 1212182 w 2088845"/>
              <a:gd name="connsiteY1" fmla="*/ 0 h 3301027"/>
              <a:gd name="connsiteX2" fmla="*/ 0 w 2088845"/>
              <a:gd name="connsiteY2" fmla="*/ 1212182 h 3301027"/>
              <a:gd name="connsiteX3" fmla="*/ 2088846 w 2088845"/>
              <a:gd name="connsiteY3" fmla="*/ 3301027 h 3301027"/>
              <a:gd name="connsiteX4" fmla="*/ 2088846 w 2088845"/>
              <a:gd name="connsiteY4" fmla="*/ 2388612 h 3301027"/>
              <a:gd name="connsiteX5" fmla="*/ 912416 w 2088845"/>
              <a:gd name="connsiteY5" fmla="*/ 1212182 h 3301027"/>
              <a:gd name="connsiteX6" fmla="*/ 2088846 w 2088845"/>
              <a:gd name="connsiteY6" fmla="*/ 35964 h 3301027"/>
              <a:gd name="connsiteX7" fmla="*/ 2088846 w 2088845"/>
              <a:gd name="connsiteY7" fmla="*/ 0 h 3301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8845" h="3301027">
                <a:moveTo>
                  <a:pt x="2088846" y="0"/>
                </a:moveTo>
                <a:lnTo>
                  <a:pt x="1212182" y="0"/>
                </a:lnTo>
                <a:lnTo>
                  <a:pt x="0" y="1212182"/>
                </a:lnTo>
                <a:lnTo>
                  <a:pt x="2088846" y="3301027"/>
                </a:lnTo>
                <a:lnTo>
                  <a:pt x="2088846" y="2388612"/>
                </a:lnTo>
                <a:lnTo>
                  <a:pt x="912416" y="1212182"/>
                </a:lnTo>
                <a:lnTo>
                  <a:pt x="2088846" y="35964"/>
                </a:lnTo>
                <a:lnTo>
                  <a:pt x="2088846" y="0"/>
                </a:lnTo>
                <a:close/>
              </a:path>
            </a:pathLst>
          </a:custGeom>
          <a:solidFill>
            <a:schemeClr val="bg2"/>
          </a:soli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8">
            <a:extLst>
              <a:ext uri="{FF2B5EF4-FFF2-40B4-BE49-F238E27FC236}">
                <a16:creationId xmlns:a16="http://schemas.microsoft.com/office/drawing/2014/main" id="{9A37D814-1ED8-3FA8-04EC-F3776DBB6EC5}"/>
              </a:ext>
            </a:extLst>
          </p:cNvPr>
          <p:cNvSpPr/>
          <p:nvPr userDrawn="1"/>
        </p:nvSpPr>
        <p:spPr>
          <a:xfrm>
            <a:off x="8584498" y="-110662"/>
            <a:ext cx="2811070" cy="1877223"/>
          </a:xfrm>
          <a:custGeom>
            <a:avLst/>
            <a:gdLst>
              <a:gd name="connsiteX0" fmla="*/ 1372960 w 1372959"/>
              <a:gd name="connsiteY0" fmla="*/ 460333 h 916857"/>
              <a:gd name="connsiteX1" fmla="*/ 916647 w 1372959"/>
              <a:gd name="connsiteY1" fmla="*/ 916858 h 916857"/>
              <a:gd name="connsiteX2" fmla="*/ 0 w 1372959"/>
              <a:gd name="connsiteY2" fmla="*/ 0 h 916857"/>
              <a:gd name="connsiteX3" fmla="*/ 912627 w 1372959"/>
              <a:gd name="connsiteY3" fmla="*/ 0 h 916857"/>
              <a:gd name="connsiteX4" fmla="*/ 1372960 w 1372959"/>
              <a:gd name="connsiteY4" fmla="*/ 460333 h 916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2959" h="916857">
                <a:moveTo>
                  <a:pt x="1372960" y="460333"/>
                </a:moveTo>
                <a:lnTo>
                  <a:pt x="916647" y="916858"/>
                </a:lnTo>
                <a:lnTo>
                  <a:pt x="0" y="0"/>
                </a:lnTo>
                <a:lnTo>
                  <a:pt x="912627" y="0"/>
                </a:lnTo>
                <a:lnTo>
                  <a:pt x="1372960" y="460333"/>
                </a:lnTo>
                <a:close/>
              </a:path>
            </a:pathLst>
          </a:custGeom>
          <a:solidFill>
            <a:schemeClr val="accent1"/>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9">
            <a:extLst>
              <a:ext uri="{FF2B5EF4-FFF2-40B4-BE49-F238E27FC236}">
                <a16:creationId xmlns:a16="http://schemas.microsoft.com/office/drawing/2014/main" id="{048EE216-B380-DCBB-4D5A-28CCD259FE2D}"/>
              </a:ext>
            </a:extLst>
          </p:cNvPr>
          <p:cNvSpPr/>
          <p:nvPr userDrawn="1"/>
        </p:nvSpPr>
        <p:spPr>
          <a:xfrm>
            <a:off x="7589900" y="0"/>
            <a:ext cx="3271932" cy="2338084"/>
          </a:xfrm>
          <a:custGeom>
            <a:avLst/>
            <a:gdLst>
              <a:gd name="connsiteX0" fmla="*/ 1598049 w 1598049"/>
              <a:gd name="connsiteY0" fmla="*/ 685634 h 1141947"/>
              <a:gd name="connsiteX1" fmla="*/ 1141524 w 1598049"/>
              <a:gd name="connsiteY1" fmla="*/ 1141947 h 1141947"/>
              <a:gd name="connsiteX2" fmla="*/ 0 w 1598049"/>
              <a:gd name="connsiteY2" fmla="*/ 0 h 1141947"/>
              <a:gd name="connsiteX3" fmla="*/ 912416 w 1598049"/>
              <a:gd name="connsiteY3" fmla="*/ 0 h 1141947"/>
              <a:gd name="connsiteX4" fmla="*/ 1598049 w 1598049"/>
              <a:gd name="connsiteY4" fmla="*/ 685634 h 1141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8049" h="1141947">
                <a:moveTo>
                  <a:pt x="1598049" y="685634"/>
                </a:moveTo>
                <a:lnTo>
                  <a:pt x="1141524" y="1141947"/>
                </a:lnTo>
                <a:lnTo>
                  <a:pt x="0" y="0"/>
                </a:lnTo>
                <a:lnTo>
                  <a:pt x="912416" y="0"/>
                </a:lnTo>
                <a:lnTo>
                  <a:pt x="1598049" y="685634"/>
                </a:lnTo>
                <a:close/>
              </a:path>
            </a:pathLst>
          </a:custGeom>
          <a:solidFill>
            <a:schemeClr val="bg1">
              <a:lumMod val="95000"/>
            </a:schemeClr>
          </a:solidFill>
          <a:ln w="2114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B2583B6A-9D33-6E0B-EE11-C4EA9408F207}"/>
              </a:ext>
            </a:extLst>
          </p:cNvPr>
          <p:cNvSpPr/>
          <p:nvPr userDrawn="1"/>
        </p:nvSpPr>
        <p:spPr bwMode="auto">
          <a:xfrm>
            <a:off x="604894" y="1952646"/>
            <a:ext cx="1033406" cy="11745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604894" y="3639437"/>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Tree>
    <p:extLst>
      <p:ext uri="{BB962C8B-B14F-4D97-AF65-F5344CB8AC3E}">
        <p14:creationId xmlns:p14="http://schemas.microsoft.com/office/powerpoint/2010/main" val="2302044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3 (Light)">
    <p:bg>
      <p:bgPr>
        <a:solidFill>
          <a:schemeClr val="bg1"/>
        </a:solidFill>
        <a:effectLst/>
      </p:bgPr>
    </p:bg>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a:grayscl/>
            <a:alphaModFix amt="4000"/>
            <a:extLs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Dn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648728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29C65921-FD7F-B796-44F6-E9E410683CD9}"/>
              </a:ext>
            </a:extLst>
          </p:cNvPr>
          <p:cNvSpPr/>
          <p:nvPr userDrawn="1"/>
        </p:nvSpPr>
        <p:spPr bwMode="auto">
          <a:xfrm>
            <a:off x="0" y="2328"/>
            <a:ext cx="4025900" cy="6857997"/>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rrow: U-Turn 4">
            <a:extLst>
              <a:ext uri="{FF2B5EF4-FFF2-40B4-BE49-F238E27FC236}">
                <a16:creationId xmlns:a16="http://schemas.microsoft.com/office/drawing/2014/main" id="{9813402F-4AE0-5DF2-8034-09DE25CC529B}"/>
              </a:ext>
            </a:extLst>
          </p:cNvPr>
          <p:cNvSpPr/>
          <p:nvPr userDrawn="1"/>
        </p:nvSpPr>
        <p:spPr bwMode="auto">
          <a:xfrm rot="5400000">
            <a:off x="1718628" y="2893060"/>
            <a:ext cx="5686424" cy="1071880"/>
          </a:xfrm>
          <a:prstGeom prst="uturnArrow">
            <a:avLst>
              <a:gd name="adj1" fmla="val 25000"/>
              <a:gd name="adj2" fmla="val 0"/>
              <a:gd name="adj3" fmla="val 25000"/>
              <a:gd name="adj4" fmla="val 10792"/>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4A001AE1-8659-BE68-D13E-1749B7C6F739}"/>
              </a:ext>
            </a:extLst>
          </p:cNvPr>
          <p:cNvGrpSpPr/>
          <p:nvPr userDrawn="1"/>
        </p:nvGrpSpPr>
        <p:grpSpPr>
          <a:xfrm>
            <a:off x="4655194" y="1191140"/>
            <a:ext cx="875440" cy="693220"/>
            <a:chOff x="4655194" y="1191140"/>
            <a:chExt cx="875440" cy="693220"/>
          </a:xfrm>
        </p:grpSpPr>
        <p:sp>
          <p:nvSpPr>
            <p:cNvPr id="9" name="Oval 8">
              <a:extLst>
                <a:ext uri="{FF2B5EF4-FFF2-40B4-BE49-F238E27FC236}">
                  <a16:creationId xmlns:a16="http://schemas.microsoft.com/office/drawing/2014/main" id="{B25ED429-AE6A-B1A3-13DF-0807FF238451}"/>
                </a:ext>
              </a:extLst>
            </p:cNvPr>
            <p:cNvSpPr/>
            <p:nvPr/>
          </p:nvSpPr>
          <p:spPr bwMode="auto">
            <a:xfrm>
              <a:off x="4746304" y="1191140"/>
              <a:ext cx="693220" cy="69322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10" name="TextBox 9">
              <a:extLst>
                <a:ext uri="{FF2B5EF4-FFF2-40B4-BE49-F238E27FC236}">
                  <a16:creationId xmlns:a16="http://schemas.microsoft.com/office/drawing/2014/main" id="{4A86AB34-4D15-7377-D025-110BE01996D4}"/>
                </a:ext>
              </a:extLst>
            </p:cNvPr>
            <p:cNvSpPr txBox="1"/>
            <p:nvPr/>
          </p:nvSpPr>
          <p:spPr>
            <a:xfrm>
              <a:off x="4655194" y="1353084"/>
              <a:ext cx="87544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1</a:t>
              </a:r>
            </a:p>
          </p:txBody>
        </p:sp>
      </p:grpSp>
      <p:grpSp>
        <p:nvGrpSpPr>
          <p:cNvPr id="12" name="Group 11">
            <a:extLst>
              <a:ext uri="{FF2B5EF4-FFF2-40B4-BE49-F238E27FC236}">
                <a16:creationId xmlns:a16="http://schemas.microsoft.com/office/drawing/2014/main" id="{BEE9EF4B-403F-24CD-7476-4B9CEC30288B}"/>
              </a:ext>
            </a:extLst>
          </p:cNvPr>
          <p:cNvGrpSpPr/>
          <p:nvPr/>
        </p:nvGrpSpPr>
        <p:grpSpPr>
          <a:xfrm>
            <a:off x="4655194" y="2491228"/>
            <a:ext cx="875439" cy="693220"/>
            <a:chOff x="4542890" y="2973275"/>
            <a:chExt cx="1122682" cy="889000"/>
          </a:xfrm>
        </p:grpSpPr>
        <p:sp>
          <p:nvSpPr>
            <p:cNvPr id="14" name="Oval 13">
              <a:extLst>
                <a:ext uri="{FF2B5EF4-FFF2-40B4-BE49-F238E27FC236}">
                  <a16:creationId xmlns:a16="http://schemas.microsoft.com/office/drawing/2014/main" id="{826C87C4-A125-7CE6-E5A4-CA32960ED41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ABE076AC-7D9B-0DF2-53A3-6CE0BDEA6EF6}"/>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2</a:t>
              </a:r>
            </a:p>
          </p:txBody>
        </p:sp>
      </p:grpSp>
      <p:grpSp>
        <p:nvGrpSpPr>
          <p:cNvPr id="18" name="Group 17">
            <a:extLst>
              <a:ext uri="{FF2B5EF4-FFF2-40B4-BE49-F238E27FC236}">
                <a16:creationId xmlns:a16="http://schemas.microsoft.com/office/drawing/2014/main" id="{02665FB2-6199-D848-B7A0-CB7398D06B75}"/>
              </a:ext>
            </a:extLst>
          </p:cNvPr>
          <p:cNvGrpSpPr/>
          <p:nvPr userDrawn="1"/>
        </p:nvGrpSpPr>
        <p:grpSpPr>
          <a:xfrm>
            <a:off x="82210" y="487355"/>
            <a:ext cx="1999622" cy="1111528"/>
            <a:chOff x="0" y="2143857"/>
            <a:chExt cx="1647336" cy="915703"/>
          </a:xfrm>
          <a:solidFill>
            <a:schemeClr val="accent1">
              <a:lumMod val="20000"/>
              <a:lumOff val="80000"/>
            </a:schemeClr>
          </a:solidFill>
        </p:grpSpPr>
        <p:grpSp>
          <p:nvGrpSpPr>
            <p:cNvPr id="19" name="Group 18">
              <a:extLst>
                <a:ext uri="{FF2B5EF4-FFF2-40B4-BE49-F238E27FC236}">
                  <a16:creationId xmlns:a16="http://schemas.microsoft.com/office/drawing/2014/main" id="{90C3E72C-BC08-E613-5F40-3CCF61D54557}"/>
                </a:ext>
              </a:extLst>
            </p:cNvPr>
            <p:cNvGrpSpPr/>
            <p:nvPr/>
          </p:nvGrpSpPr>
          <p:grpSpPr>
            <a:xfrm>
              <a:off x="0" y="2356582"/>
              <a:ext cx="1647336" cy="64803"/>
              <a:chOff x="0" y="2352485"/>
              <a:chExt cx="1647336" cy="64803"/>
            </a:xfrm>
            <a:grpFill/>
          </p:grpSpPr>
          <p:sp>
            <p:nvSpPr>
              <p:cNvPr id="60" name="Oval 59">
                <a:extLst>
                  <a:ext uri="{FF2B5EF4-FFF2-40B4-BE49-F238E27FC236}">
                    <a16:creationId xmlns:a16="http://schemas.microsoft.com/office/drawing/2014/main" id="{A90DAD7A-43C3-0B7B-06F0-B83E4BC2982F}"/>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C826D7C4-3E96-7653-78A8-963550094E62}"/>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B7CD4CB-B826-FC84-67D7-CBF3F39C5EAF}"/>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35B59A6-6763-B8B1-90AE-7C1C223A150B}"/>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D6474B4-6827-9BF9-FAF2-E1795B70A592}"/>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0741D26-8134-B07C-5729-7489D8773DB2}"/>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D63A4E95-2F66-BFE2-4B98-F21E0E241CA6}"/>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A31585C-BEE0-6E48-7C99-D4F3E7FB0B0F}"/>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E580A55-B12F-81CE-4C39-011911B47C96}"/>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C0FE0B3-F9C8-2DCE-1AD7-2D310541667A}"/>
                </a:ext>
              </a:extLst>
            </p:cNvPr>
            <p:cNvGrpSpPr/>
            <p:nvPr/>
          </p:nvGrpSpPr>
          <p:grpSpPr>
            <a:xfrm>
              <a:off x="0" y="2569307"/>
              <a:ext cx="1647336" cy="64804"/>
              <a:chOff x="0" y="2561113"/>
              <a:chExt cx="1647336" cy="64804"/>
            </a:xfrm>
            <a:grpFill/>
          </p:grpSpPr>
          <p:sp>
            <p:nvSpPr>
              <p:cNvPr id="51" name="Oval 50">
                <a:extLst>
                  <a:ext uri="{FF2B5EF4-FFF2-40B4-BE49-F238E27FC236}">
                    <a16:creationId xmlns:a16="http://schemas.microsoft.com/office/drawing/2014/main" id="{5F539D38-BAC6-E106-8351-378D03B95ECB}"/>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7CD3226-D29E-43DE-5EDC-EE4C81470C07}"/>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F45FBE0-18FE-403A-20BA-C7B34EB2C81C}"/>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761FDE27-595C-FFC5-51E2-A1ED4B275F9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209AC06-E726-AB85-14F5-6B00239D701A}"/>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6558105-8E50-3399-15D7-31043E9AD44E}"/>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AA12D00-9BAD-5E66-25AF-C256F8A82720}"/>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1E39797-6B0D-14A9-60AB-0801F02D8959}"/>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13D16B7-D349-AA7B-93A4-4F2737B66013}"/>
                  </a:ext>
                </a:extLst>
              </p:cNvPr>
              <p:cNvSpPr/>
              <p:nvPr/>
            </p:nvSpPr>
            <p:spPr bwMode="auto">
              <a:xfrm>
                <a:off x="989083" y="2561114"/>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151B41DB-F6F9-349B-2F3E-A7D471C23451}"/>
                </a:ext>
              </a:extLst>
            </p:cNvPr>
            <p:cNvGrpSpPr/>
            <p:nvPr/>
          </p:nvGrpSpPr>
          <p:grpSpPr>
            <a:xfrm>
              <a:off x="0" y="2143857"/>
              <a:ext cx="1647336" cy="64803"/>
              <a:chOff x="0" y="2143857"/>
              <a:chExt cx="1647336" cy="64803"/>
            </a:xfrm>
            <a:grpFill/>
          </p:grpSpPr>
          <p:sp>
            <p:nvSpPr>
              <p:cNvPr id="42" name="Oval 41">
                <a:extLst>
                  <a:ext uri="{FF2B5EF4-FFF2-40B4-BE49-F238E27FC236}">
                    <a16:creationId xmlns:a16="http://schemas.microsoft.com/office/drawing/2014/main" id="{E2EC5D2A-A54B-10AB-1E7F-6D4E2CB71DA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F7142276-15F4-0710-1242-1121E7122CD8}"/>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0D36DC4-3C12-7C0F-D16A-D8703E6BDBB1}"/>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CC0488-9DB0-DA62-1B25-0127C8FE9827}"/>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66B78467-3055-9EA7-0D52-D646B9BD7953}"/>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513A2EF-5D16-E2C7-FD52-025F7D40CF1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684A6D68-14DB-96DF-A697-DA0D78888DA2}"/>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B7386B6C-CA37-6018-FD08-8A8E49F5C3C1}"/>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AC8E9AC-E8EE-0CD7-248D-ACA0A76B920F}"/>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6033F52-E3A6-1680-DC0D-D620CD1DA149}"/>
                </a:ext>
              </a:extLst>
            </p:cNvPr>
            <p:cNvGrpSpPr/>
            <p:nvPr/>
          </p:nvGrpSpPr>
          <p:grpSpPr>
            <a:xfrm>
              <a:off x="0" y="2782032"/>
              <a:ext cx="1647336" cy="64803"/>
              <a:chOff x="0" y="2769740"/>
              <a:chExt cx="1647336" cy="64803"/>
            </a:xfrm>
            <a:grpFill/>
          </p:grpSpPr>
          <p:sp>
            <p:nvSpPr>
              <p:cNvPr id="33" name="Oval 32">
                <a:extLst>
                  <a:ext uri="{FF2B5EF4-FFF2-40B4-BE49-F238E27FC236}">
                    <a16:creationId xmlns:a16="http://schemas.microsoft.com/office/drawing/2014/main" id="{751A4015-A7FF-D134-974D-1EB42EF2821A}"/>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4FA86999-E837-FCDB-A569-94D7AC160918}"/>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E2DC6340-3A97-7491-6E84-4D8D919FA7AA}"/>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C5E774E-5267-777B-E099-4AA24D882CCB}"/>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66CC9F6-B651-F2D5-C726-DBB970B82C48}"/>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EB603B9-F1AD-A280-D081-930CA5045ED3}"/>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7A75424-081A-21D0-FD3F-24A0F7B93067}"/>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54AD13A-8999-2AD7-ACB0-8A7885185A5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92072C5-EFDC-BF8F-5FF4-90ED48601C2F}"/>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1C1D9B22-F84B-76EC-EAD6-E8E51C8A99B2}"/>
                </a:ext>
              </a:extLst>
            </p:cNvPr>
            <p:cNvGrpSpPr/>
            <p:nvPr/>
          </p:nvGrpSpPr>
          <p:grpSpPr>
            <a:xfrm>
              <a:off x="0" y="2994757"/>
              <a:ext cx="1647336" cy="64803"/>
              <a:chOff x="0" y="2143857"/>
              <a:chExt cx="1647336" cy="64803"/>
            </a:xfrm>
            <a:grpFill/>
          </p:grpSpPr>
          <p:sp>
            <p:nvSpPr>
              <p:cNvPr id="24" name="Oval 23">
                <a:extLst>
                  <a:ext uri="{FF2B5EF4-FFF2-40B4-BE49-F238E27FC236}">
                    <a16:creationId xmlns:a16="http://schemas.microsoft.com/office/drawing/2014/main" id="{F7544CC5-44C3-3B85-469B-EC335C813333}"/>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8D28A50-3AFC-B551-9745-3C2A16D8F6DA}"/>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C9A610-2142-CAC9-B135-417591FE0CE7}"/>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32838E-BCBA-A6CC-9F23-4EBF3D2FFD61}"/>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C6883B0-59EF-596C-A3F3-94671C4E4082}"/>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5978B37-DDC4-4B1C-987A-E4C3539B68CE}"/>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0D680B7-0E1F-1FA3-7E94-93B924F96FF8}"/>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6895536-276A-D448-DA48-E142A73E6D29}"/>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CD4F65B-6DC0-8341-E2DD-9326858C8588}"/>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7EFACC46-D7C6-A9C9-A713-51BBDF6E0826}"/>
              </a:ext>
            </a:extLst>
          </p:cNvPr>
          <p:cNvGrpSpPr/>
          <p:nvPr userDrawn="1"/>
        </p:nvGrpSpPr>
        <p:grpSpPr>
          <a:xfrm>
            <a:off x="10348517" y="5559865"/>
            <a:ext cx="1843479" cy="1298140"/>
            <a:chOff x="10348517" y="5559865"/>
            <a:chExt cx="1843479" cy="1298140"/>
          </a:xfrm>
        </p:grpSpPr>
        <p:grpSp>
          <p:nvGrpSpPr>
            <p:cNvPr id="70" name="Graphic 8">
              <a:extLst>
                <a:ext uri="{FF2B5EF4-FFF2-40B4-BE49-F238E27FC236}">
                  <a16:creationId xmlns:a16="http://schemas.microsoft.com/office/drawing/2014/main" id="{352583EF-A44C-30BC-DF51-A58388043305}"/>
                </a:ext>
              </a:extLst>
            </p:cNvPr>
            <p:cNvGrpSpPr/>
            <p:nvPr/>
          </p:nvGrpSpPr>
          <p:grpSpPr>
            <a:xfrm flipH="1">
              <a:off x="10348517" y="5687417"/>
              <a:ext cx="1563963" cy="1170588"/>
              <a:chOff x="5302292" y="8602600"/>
              <a:chExt cx="1381243" cy="1033826"/>
            </a:xfrm>
          </p:grpSpPr>
          <p:sp>
            <p:nvSpPr>
              <p:cNvPr id="76" name="Freeform: Shape 75">
                <a:extLst>
                  <a:ext uri="{FF2B5EF4-FFF2-40B4-BE49-F238E27FC236}">
                    <a16:creationId xmlns:a16="http://schemas.microsoft.com/office/drawing/2014/main" id="{275B7312-75C1-319A-B5F7-65094F88892C}"/>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A8C487D-BDBE-F196-E82A-BEF7FD134ED6}"/>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813152B-3F53-FB86-B069-1A6D1F434A56}"/>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C916D3A-E314-69C1-0E7E-EC479B137F8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aphic 8">
              <a:extLst>
                <a:ext uri="{FF2B5EF4-FFF2-40B4-BE49-F238E27FC236}">
                  <a16:creationId xmlns:a16="http://schemas.microsoft.com/office/drawing/2014/main" id="{10392A2F-ABC4-CCDE-715B-1A1C9DD77AA2}"/>
                </a:ext>
              </a:extLst>
            </p:cNvPr>
            <p:cNvGrpSpPr/>
            <p:nvPr/>
          </p:nvGrpSpPr>
          <p:grpSpPr>
            <a:xfrm flipH="1">
              <a:off x="11280562" y="5559865"/>
              <a:ext cx="911434" cy="1298132"/>
              <a:chOff x="5055426" y="8489952"/>
              <a:chExt cx="804949" cy="1146469"/>
            </a:xfrm>
          </p:grpSpPr>
          <p:sp>
            <p:nvSpPr>
              <p:cNvPr id="72" name="Freeform: Shape 71">
                <a:extLst>
                  <a:ext uri="{FF2B5EF4-FFF2-40B4-BE49-F238E27FC236}">
                    <a16:creationId xmlns:a16="http://schemas.microsoft.com/office/drawing/2014/main" id="{DA1BE768-C446-2BBC-8B4B-82BB8537E644}"/>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6B75C75-110C-F534-F18D-2EC1E6583E06}"/>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1F3A462-2CFA-EC34-F2E5-2DD79D1BA341}"/>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6FD0968-77A6-E12D-A940-20167CABAB77}"/>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0" name="TextBox 79">
            <a:extLst>
              <a:ext uri="{FF2B5EF4-FFF2-40B4-BE49-F238E27FC236}">
                <a16:creationId xmlns:a16="http://schemas.microsoft.com/office/drawing/2014/main" id="{CF4122C2-0364-1B55-B2B7-9EFB1BF42341}"/>
              </a:ext>
            </a:extLst>
          </p:cNvPr>
          <p:cNvSpPr txBox="1"/>
          <p:nvPr userDrawn="1"/>
        </p:nvSpPr>
        <p:spPr>
          <a:xfrm>
            <a:off x="361661" y="3013502"/>
            <a:ext cx="3130970" cy="830997"/>
          </a:xfrm>
          <a:prstGeom prst="rect">
            <a:avLst/>
          </a:prstGeom>
          <a:noFill/>
        </p:spPr>
        <p:txBody>
          <a:bodyPr wrap="square" lIns="0" tIns="0" rIns="0" bIns="0" rtlCol="0">
            <a:spAutoFit/>
          </a:bodyPr>
          <a:lstStyle/>
          <a:p>
            <a:pPr algn="l"/>
            <a:r>
              <a:rPr lang="en-US" sz="5400" b="1">
                <a:solidFill>
                  <a:schemeClr val="tx2"/>
                </a:solidFill>
                <a:latin typeface="+mj-lt"/>
              </a:rPr>
              <a:t>Agenda</a:t>
            </a:r>
          </a:p>
        </p:txBody>
      </p:sp>
      <p:grpSp>
        <p:nvGrpSpPr>
          <p:cNvPr id="87" name="Group 86">
            <a:extLst>
              <a:ext uri="{FF2B5EF4-FFF2-40B4-BE49-F238E27FC236}">
                <a16:creationId xmlns:a16="http://schemas.microsoft.com/office/drawing/2014/main" id="{BFBAC349-3C49-7052-471D-B4179B5F42E5}"/>
              </a:ext>
            </a:extLst>
          </p:cNvPr>
          <p:cNvGrpSpPr/>
          <p:nvPr userDrawn="1"/>
        </p:nvGrpSpPr>
        <p:grpSpPr>
          <a:xfrm>
            <a:off x="4655192" y="3791316"/>
            <a:ext cx="875439" cy="693220"/>
            <a:chOff x="4542888" y="2973275"/>
            <a:chExt cx="1122682" cy="889000"/>
          </a:xfrm>
        </p:grpSpPr>
        <p:sp>
          <p:nvSpPr>
            <p:cNvPr id="89" name="Oval 88">
              <a:extLst>
                <a:ext uri="{FF2B5EF4-FFF2-40B4-BE49-F238E27FC236}">
                  <a16:creationId xmlns:a16="http://schemas.microsoft.com/office/drawing/2014/main" id="{4FA8D70B-7D7D-CBAB-81D5-170BDE9AB1B5}"/>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90" name="TextBox 89">
              <a:extLst>
                <a:ext uri="{FF2B5EF4-FFF2-40B4-BE49-F238E27FC236}">
                  <a16:creationId xmlns:a16="http://schemas.microsoft.com/office/drawing/2014/main" id="{E8898D7D-F01D-5294-4D87-F3517D23372B}"/>
                </a:ext>
              </a:extLst>
            </p:cNvPr>
            <p:cNvSpPr txBox="1"/>
            <p:nvPr userDrawn="1"/>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3</a:t>
              </a:r>
            </a:p>
          </p:txBody>
        </p:sp>
      </p:grpSp>
      <p:grpSp>
        <p:nvGrpSpPr>
          <p:cNvPr id="97" name="Group 96">
            <a:extLst>
              <a:ext uri="{FF2B5EF4-FFF2-40B4-BE49-F238E27FC236}">
                <a16:creationId xmlns:a16="http://schemas.microsoft.com/office/drawing/2014/main" id="{DBA52503-C894-6277-EE31-EF57BB111575}"/>
              </a:ext>
            </a:extLst>
          </p:cNvPr>
          <p:cNvGrpSpPr/>
          <p:nvPr/>
        </p:nvGrpSpPr>
        <p:grpSpPr>
          <a:xfrm>
            <a:off x="4655194" y="5091403"/>
            <a:ext cx="875439" cy="693220"/>
            <a:chOff x="4542890" y="2973275"/>
            <a:chExt cx="1122682" cy="889000"/>
          </a:xfrm>
        </p:grpSpPr>
        <p:sp>
          <p:nvSpPr>
            <p:cNvPr id="99" name="Oval 98">
              <a:extLst>
                <a:ext uri="{FF2B5EF4-FFF2-40B4-BE49-F238E27FC236}">
                  <a16:creationId xmlns:a16="http://schemas.microsoft.com/office/drawing/2014/main" id="{CDA04284-D495-8C1F-0D82-E5D538A6315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chemeClr val="tx2"/>
                </a:solidFill>
                <a:effectLst/>
                <a:uLnTx/>
                <a:uFillTx/>
                <a:latin typeface="Calibri" panose="020F0502020204030204"/>
                <a:ea typeface="+mn-ea"/>
                <a:cs typeface="Segoe UI" pitchFamily="34" charset="0"/>
              </a:endParaRPr>
            </a:p>
          </p:txBody>
        </p:sp>
        <p:sp>
          <p:nvSpPr>
            <p:cNvPr id="100" name="TextBox 99">
              <a:extLst>
                <a:ext uri="{FF2B5EF4-FFF2-40B4-BE49-F238E27FC236}">
                  <a16:creationId xmlns:a16="http://schemas.microsoft.com/office/drawing/2014/main" id="{645464B5-B1A2-C821-0236-3B1982AB0DB1}"/>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tx2"/>
                  </a:solidFill>
                  <a:effectLst/>
                  <a:uLnTx/>
                  <a:uFillTx/>
                  <a:latin typeface="Segoe UI"/>
                  <a:ea typeface="+mn-ea"/>
                  <a:cs typeface="+mn-cs"/>
                </a:rPr>
                <a:t>4</a:t>
              </a:r>
            </a:p>
          </p:txBody>
        </p:sp>
      </p:grpSp>
      <p:sp>
        <p:nvSpPr>
          <p:cNvPr id="101" name="Text Placeholder 2">
            <a:extLst>
              <a:ext uri="{FF2B5EF4-FFF2-40B4-BE49-F238E27FC236}">
                <a16:creationId xmlns:a16="http://schemas.microsoft.com/office/drawing/2014/main" id="{E8EC1362-0CB6-2ADF-991C-4E36B45C0928}"/>
              </a:ext>
            </a:extLst>
          </p:cNvPr>
          <p:cNvSpPr>
            <a:spLocks noGrp="1"/>
          </p:cNvSpPr>
          <p:nvPr>
            <p:ph type="body" sz="quarter" idx="10"/>
          </p:nvPr>
        </p:nvSpPr>
        <p:spPr>
          <a:xfrm>
            <a:off x="5656602" y="1399251"/>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102" name="Text Placeholder 2">
            <a:extLst>
              <a:ext uri="{FF2B5EF4-FFF2-40B4-BE49-F238E27FC236}">
                <a16:creationId xmlns:a16="http://schemas.microsoft.com/office/drawing/2014/main" id="{DB300B4E-15B0-3EC4-2E0C-DB32B767F4E3}"/>
              </a:ext>
            </a:extLst>
          </p:cNvPr>
          <p:cNvSpPr>
            <a:spLocks noGrp="1"/>
          </p:cNvSpPr>
          <p:nvPr>
            <p:ph type="body" sz="quarter" idx="11"/>
          </p:nvPr>
        </p:nvSpPr>
        <p:spPr>
          <a:xfrm>
            <a:off x="5656602" y="2689079"/>
            <a:ext cx="6070600" cy="307777"/>
          </a:xfrm>
        </p:spPr>
        <p:txBody>
          <a:bodyPr/>
          <a:lstStyle>
            <a:lvl1pPr marL="0" indent="0">
              <a:buNone/>
              <a:defRPr sz="2000">
                <a:solidFill>
                  <a:schemeClr val="tx2"/>
                </a:solidFill>
                <a:latin typeface="+mj-lt"/>
              </a:defRPr>
            </a:lvl1pPr>
          </a:lstStyle>
          <a:p>
            <a:pPr lvl="0"/>
            <a:r>
              <a:rPr lang="en-US"/>
              <a:t>Click to edit Master text styles</a:t>
            </a:r>
          </a:p>
        </p:txBody>
      </p:sp>
      <p:sp>
        <p:nvSpPr>
          <p:cNvPr id="103" name="Text Placeholder 2">
            <a:extLst>
              <a:ext uri="{FF2B5EF4-FFF2-40B4-BE49-F238E27FC236}">
                <a16:creationId xmlns:a16="http://schemas.microsoft.com/office/drawing/2014/main" id="{AD6785CC-4508-96E8-DD76-F2BEDCFF29E3}"/>
              </a:ext>
            </a:extLst>
          </p:cNvPr>
          <p:cNvSpPr>
            <a:spLocks noGrp="1"/>
          </p:cNvSpPr>
          <p:nvPr>
            <p:ph type="body" sz="quarter" idx="12"/>
          </p:nvPr>
        </p:nvSpPr>
        <p:spPr>
          <a:xfrm>
            <a:off x="5656602" y="4009685"/>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104" name="Text Placeholder 2">
            <a:extLst>
              <a:ext uri="{FF2B5EF4-FFF2-40B4-BE49-F238E27FC236}">
                <a16:creationId xmlns:a16="http://schemas.microsoft.com/office/drawing/2014/main" id="{D3E17AB8-A8BA-A7E1-7A4F-836B74379087}"/>
              </a:ext>
            </a:extLst>
          </p:cNvPr>
          <p:cNvSpPr>
            <a:spLocks noGrp="1"/>
          </p:cNvSpPr>
          <p:nvPr>
            <p:ph type="body" sz="quarter" idx="13"/>
          </p:nvPr>
        </p:nvSpPr>
        <p:spPr>
          <a:xfrm>
            <a:off x="5656602" y="5299514"/>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595446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29C65921-FD7F-B796-44F6-E9E410683CD9}"/>
              </a:ext>
            </a:extLst>
          </p:cNvPr>
          <p:cNvSpPr/>
          <p:nvPr userDrawn="1"/>
        </p:nvSpPr>
        <p:spPr bwMode="auto">
          <a:xfrm>
            <a:off x="0" y="2328"/>
            <a:ext cx="4025900" cy="6857997"/>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rrow: U-Turn 4">
            <a:extLst>
              <a:ext uri="{FF2B5EF4-FFF2-40B4-BE49-F238E27FC236}">
                <a16:creationId xmlns:a16="http://schemas.microsoft.com/office/drawing/2014/main" id="{9813402F-4AE0-5DF2-8034-09DE25CC529B}"/>
              </a:ext>
            </a:extLst>
          </p:cNvPr>
          <p:cNvSpPr/>
          <p:nvPr userDrawn="1"/>
        </p:nvSpPr>
        <p:spPr bwMode="auto">
          <a:xfrm rot="5400000">
            <a:off x="1718628" y="2893060"/>
            <a:ext cx="5686424" cy="1071880"/>
          </a:xfrm>
          <a:prstGeom prst="uturnArrow">
            <a:avLst>
              <a:gd name="adj1" fmla="val 25000"/>
              <a:gd name="adj2" fmla="val 0"/>
              <a:gd name="adj3" fmla="val 25000"/>
              <a:gd name="adj4" fmla="val 10792"/>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4A001AE1-8659-BE68-D13E-1749B7C6F739}"/>
              </a:ext>
            </a:extLst>
          </p:cNvPr>
          <p:cNvGrpSpPr/>
          <p:nvPr userDrawn="1"/>
        </p:nvGrpSpPr>
        <p:grpSpPr>
          <a:xfrm>
            <a:off x="4655194" y="1191140"/>
            <a:ext cx="875440" cy="693220"/>
            <a:chOff x="4655194" y="1191140"/>
            <a:chExt cx="875440" cy="693220"/>
          </a:xfrm>
        </p:grpSpPr>
        <p:sp>
          <p:nvSpPr>
            <p:cNvPr id="9" name="Oval 8">
              <a:extLst>
                <a:ext uri="{FF2B5EF4-FFF2-40B4-BE49-F238E27FC236}">
                  <a16:creationId xmlns:a16="http://schemas.microsoft.com/office/drawing/2014/main" id="{B25ED429-AE6A-B1A3-13DF-0807FF238451}"/>
                </a:ext>
              </a:extLst>
            </p:cNvPr>
            <p:cNvSpPr/>
            <p:nvPr/>
          </p:nvSpPr>
          <p:spPr bwMode="auto">
            <a:xfrm>
              <a:off x="4746304" y="1191140"/>
              <a:ext cx="693220" cy="69322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10" name="TextBox 9">
              <a:extLst>
                <a:ext uri="{FF2B5EF4-FFF2-40B4-BE49-F238E27FC236}">
                  <a16:creationId xmlns:a16="http://schemas.microsoft.com/office/drawing/2014/main" id="{4A86AB34-4D15-7377-D025-110BE01996D4}"/>
                </a:ext>
              </a:extLst>
            </p:cNvPr>
            <p:cNvSpPr txBox="1"/>
            <p:nvPr/>
          </p:nvSpPr>
          <p:spPr>
            <a:xfrm>
              <a:off x="4655194" y="1353084"/>
              <a:ext cx="875440"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1</a:t>
              </a:r>
            </a:p>
          </p:txBody>
        </p:sp>
      </p:grpSp>
      <p:grpSp>
        <p:nvGrpSpPr>
          <p:cNvPr id="12" name="Group 11">
            <a:extLst>
              <a:ext uri="{FF2B5EF4-FFF2-40B4-BE49-F238E27FC236}">
                <a16:creationId xmlns:a16="http://schemas.microsoft.com/office/drawing/2014/main" id="{BEE9EF4B-403F-24CD-7476-4B9CEC30288B}"/>
              </a:ext>
            </a:extLst>
          </p:cNvPr>
          <p:cNvGrpSpPr/>
          <p:nvPr/>
        </p:nvGrpSpPr>
        <p:grpSpPr>
          <a:xfrm>
            <a:off x="4655194" y="2491228"/>
            <a:ext cx="875439" cy="693220"/>
            <a:chOff x="4542890" y="2973275"/>
            <a:chExt cx="1122682" cy="889000"/>
          </a:xfrm>
        </p:grpSpPr>
        <p:sp>
          <p:nvSpPr>
            <p:cNvPr id="14" name="Oval 13">
              <a:extLst>
                <a:ext uri="{FF2B5EF4-FFF2-40B4-BE49-F238E27FC236}">
                  <a16:creationId xmlns:a16="http://schemas.microsoft.com/office/drawing/2014/main" id="{826C87C4-A125-7CE6-E5A4-CA32960ED41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ABE076AC-7D9B-0DF2-53A3-6CE0BDEA6EF6}"/>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2</a:t>
              </a:r>
            </a:p>
          </p:txBody>
        </p:sp>
      </p:grpSp>
      <p:grpSp>
        <p:nvGrpSpPr>
          <p:cNvPr id="18" name="Group 17">
            <a:extLst>
              <a:ext uri="{FF2B5EF4-FFF2-40B4-BE49-F238E27FC236}">
                <a16:creationId xmlns:a16="http://schemas.microsoft.com/office/drawing/2014/main" id="{02665FB2-6199-D848-B7A0-CB7398D06B75}"/>
              </a:ext>
            </a:extLst>
          </p:cNvPr>
          <p:cNvGrpSpPr/>
          <p:nvPr userDrawn="1"/>
        </p:nvGrpSpPr>
        <p:grpSpPr>
          <a:xfrm>
            <a:off x="82210" y="487355"/>
            <a:ext cx="1999622" cy="1111528"/>
            <a:chOff x="0" y="2143857"/>
            <a:chExt cx="1647336" cy="915703"/>
          </a:xfrm>
          <a:solidFill>
            <a:schemeClr val="accent1">
              <a:lumMod val="20000"/>
              <a:lumOff val="80000"/>
            </a:schemeClr>
          </a:solidFill>
        </p:grpSpPr>
        <p:grpSp>
          <p:nvGrpSpPr>
            <p:cNvPr id="19" name="Group 18">
              <a:extLst>
                <a:ext uri="{FF2B5EF4-FFF2-40B4-BE49-F238E27FC236}">
                  <a16:creationId xmlns:a16="http://schemas.microsoft.com/office/drawing/2014/main" id="{90C3E72C-BC08-E613-5F40-3CCF61D54557}"/>
                </a:ext>
              </a:extLst>
            </p:cNvPr>
            <p:cNvGrpSpPr/>
            <p:nvPr/>
          </p:nvGrpSpPr>
          <p:grpSpPr>
            <a:xfrm>
              <a:off x="0" y="2356582"/>
              <a:ext cx="1647336" cy="64803"/>
              <a:chOff x="0" y="2352485"/>
              <a:chExt cx="1647336" cy="64803"/>
            </a:xfrm>
            <a:grpFill/>
          </p:grpSpPr>
          <p:sp>
            <p:nvSpPr>
              <p:cNvPr id="60" name="Oval 59">
                <a:extLst>
                  <a:ext uri="{FF2B5EF4-FFF2-40B4-BE49-F238E27FC236}">
                    <a16:creationId xmlns:a16="http://schemas.microsoft.com/office/drawing/2014/main" id="{A90DAD7A-43C3-0B7B-06F0-B83E4BC2982F}"/>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C826D7C4-3E96-7653-78A8-963550094E62}"/>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B7CD4CB-B826-FC84-67D7-CBF3F39C5EAF}"/>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35B59A6-6763-B8B1-90AE-7C1C223A150B}"/>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D6474B4-6827-9BF9-FAF2-E1795B70A592}"/>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0741D26-8134-B07C-5729-7489D8773DB2}"/>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D63A4E95-2F66-BFE2-4B98-F21E0E241CA6}"/>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A31585C-BEE0-6E48-7C99-D4F3E7FB0B0F}"/>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E580A55-B12F-81CE-4C39-011911B47C96}"/>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C0FE0B3-F9C8-2DCE-1AD7-2D310541667A}"/>
                </a:ext>
              </a:extLst>
            </p:cNvPr>
            <p:cNvGrpSpPr/>
            <p:nvPr/>
          </p:nvGrpSpPr>
          <p:grpSpPr>
            <a:xfrm>
              <a:off x="0" y="2569307"/>
              <a:ext cx="1647336" cy="64804"/>
              <a:chOff x="0" y="2561113"/>
              <a:chExt cx="1647336" cy="64804"/>
            </a:xfrm>
            <a:grpFill/>
          </p:grpSpPr>
          <p:sp>
            <p:nvSpPr>
              <p:cNvPr id="51" name="Oval 50">
                <a:extLst>
                  <a:ext uri="{FF2B5EF4-FFF2-40B4-BE49-F238E27FC236}">
                    <a16:creationId xmlns:a16="http://schemas.microsoft.com/office/drawing/2014/main" id="{5F539D38-BAC6-E106-8351-378D03B95ECB}"/>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7CD3226-D29E-43DE-5EDC-EE4C81470C07}"/>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F45FBE0-18FE-403A-20BA-C7B34EB2C81C}"/>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761FDE27-595C-FFC5-51E2-A1ED4B275F9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209AC06-E726-AB85-14F5-6B00239D701A}"/>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6558105-8E50-3399-15D7-31043E9AD44E}"/>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AA12D00-9BAD-5E66-25AF-C256F8A82720}"/>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1E39797-6B0D-14A9-60AB-0801F02D8959}"/>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13D16B7-D349-AA7B-93A4-4F2737B66013}"/>
                  </a:ext>
                </a:extLst>
              </p:cNvPr>
              <p:cNvSpPr/>
              <p:nvPr/>
            </p:nvSpPr>
            <p:spPr bwMode="auto">
              <a:xfrm>
                <a:off x="989083" y="2561114"/>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151B41DB-F6F9-349B-2F3E-A7D471C23451}"/>
                </a:ext>
              </a:extLst>
            </p:cNvPr>
            <p:cNvGrpSpPr/>
            <p:nvPr/>
          </p:nvGrpSpPr>
          <p:grpSpPr>
            <a:xfrm>
              <a:off x="0" y="2143857"/>
              <a:ext cx="1647336" cy="64803"/>
              <a:chOff x="0" y="2143857"/>
              <a:chExt cx="1647336" cy="64803"/>
            </a:xfrm>
            <a:grpFill/>
          </p:grpSpPr>
          <p:sp>
            <p:nvSpPr>
              <p:cNvPr id="42" name="Oval 41">
                <a:extLst>
                  <a:ext uri="{FF2B5EF4-FFF2-40B4-BE49-F238E27FC236}">
                    <a16:creationId xmlns:a16="http://schemas.microsoft.com/office/drawing/2014/main" id="{E2EC5D2A-A54B-10AB-1E7F-6D4E2CB71DA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F7142276-15F4-0710-1242-1121E7122CD8}"/>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0D36DC4-3C12-7C0F-D16A-D8703E6BDBB1}"/>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CC0488-9DB0-DA62-1B25-0127C8FE9827}"/>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66B78467-3055-9EA7-0D52-D646B9BD7953}"/>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513A2EF-5D16-E2C7-FD52-025F7D40CF1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684A6D68-14DB-96DF-A697-DA0D78888DA2}"/>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B7386B6C-CA37-6018-FD08-8A8E49F5C3C1}"/>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AC8E9AC-E8EE-0CD7-248D-ACA0A76B920F}"/>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6033F52-E3A6-1680-DC0D-D620CD1DA149}"/>
                </a:ext>
              </a:extLst>
            </p:cNvPr>
            <p:cNvGrpSpPr/>
            <p:nvPr/>
          </p:nvGrpSpPr>
          <p:grpSpPr>
            <a:xfrm>
              <a:off x="0" y="2782032"/>
              <a:ext cx="1647336" cy="64803"/>
              <a:chOff x="0" y="2769740"/>
              <a:chExt cx="1647336" cy="64803"/>
            </a:xfrm>
            <a:grpFill/>
          </p:grpSpPr>
          <p:sp>
            <p:nvSpPr>
              <p:cNvPr id="33" name="Oval 32">
                <a:extLst>
                  <a:ext uri="{FF2B5EF4-FFF2-40B4-BE49-F238E27FC236}">
                    <a16:creationId xmlns:a16="http://schemas.microsoft.com/office/drawing/2014/main" id="{751A4015-A7FF-D134-974D-1EB42EF2821A}"/>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4FA86999-E837-FCDB-A569-94D7AC160918}"/>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E2DC6340-3A97-7491-6E84-4D8D919FA7AA}"/>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C5E774E-5267-777B-E099-4AA24D882CCB}"/>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66CC9F6-B651-F2D5-C726-DBB970B82C48}"/>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EB603B9-F1AD-A280-D081-930CA5045ED3}"/>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7A75424-081A-21D0-FD3F-24A0F7B93067}"/>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54AD13A-8999-2AD7-ACB0-8A7885185A5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92072C5-EFDC-BF8F-5FF4-90ED48601C2F}"/>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1C1D9B22-F84B-76EC-EAD6-E8E51C8A99B2}"/>
                </a:ext>
              </a:extLst>
            </p:cNvPr>
            <p:cNvGrpSpPr/>
            <p:nvPr/>
          </p:nvGrpSpPr>
          <p:grpSpPr>
            <a:xfrm>
              <a:off x="0" y="2994757"/>
              <a:ext cx="1647336" cy="64803"/>
              <a:chOff x="0" y="2143857"/>
              <a:chExt cx="1647336" cy="64803"/>
            </a:xfrm>
            <a:grpFill/>
          </p:grpSpPr>
          <p:sp>
            <p:nvSpPr>
              <p:cNvPr id="24" name="Oval 23">
                <a:extLst>
                  <a:ext uri="{FF2B5EF4-FFF2-40B4-BE49-F238E27FC236}">
                    <a16:creationId xmlns:a16="http://schemas.microsoft.com/office/drawing/2014/main" id="{F7544CC5-44C3-3B85-469B-EC335C813333}"/>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8D28A50-3AFC-B551-9745-3C2A16D8F6DA}"/>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C9A610-2142-CAC9-B135-417591FE0CE7}"/>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32838E-BCBA-A6CC-9F23-4EBF3D2FFD61}"/>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C6883B0-59EF-596C-A3F3-94671C4E4082}"/>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5978B37-DDC4-4B1C-987A-E4C3539B68CE}"/>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0D680B7-0E1F-1FA3-7E94-93B924F96FF8}"/>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6895536-276A-D448-DA48-E142A73E6D29}"/>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CD4F65B-6DC0-8341-E2DD-9326858C8588}"/>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7EFACC46-D7C6-A9C9-A713-51BBDF6E0826}"/>
              </a:ext>
            </a:extLst>
          </p:cNvPr>
          <p:cNvGrpSpPr/>
          <p:nvPr userDrawn="1"/>
        </p:nvGrpSpPr>
        <p:grpSpPr>
          <a:xfrm>
            <a:off x="10348517" y="5559865"/>
            <a:ext cx="1843479" cy="1298140"/>
            <a:chOff x="10348517" y="5559865"/>
            <a:chExt cx="1843479" cy="1298140"/>
          </a:xfrm>
        </p:grpSpPr>
        <p:grpSp>
          <p:nvGrpSpPr>
            <p:cNvPr id="70" name="Graphic 8">
              <a:extLst>
                <a:ext uri="{FF2B5EF4-FFF2-40B4-BE49-F238E27FC236}">
                  <a16:creationId xmlns:a16="http://schemas.microsoft.com/office/drawing/2014/main" id="{352583EF-A44C-30BC-DF51-A58388043305}"/>
                </a:ext>
              </a:extLst>
            </p:cNvPr>
            <p:cNvGrpSpPr/>
            <p:nvPr/>
          </p:nvGrpSpPr>
          <p:grpSpPr>
            <a:xfrm flipH="1">
              <a:off x="10348517" y="5687417"/>
              <a:ext cx="1563963" cy="1170588"/>
              <a:chOff x="5302292" y="8602600"/>
              <a:chExt cx="1381243" cy="1033826"/>
            </a:xfrm>
          </p:grpSpPr>
          <p:sp>
            <p:nvSpPr>
              <p:cNvPr id="76" name="Freeform: Shape 75">
                <a:extLst>
                  <a:ext uri="{FF2B5EF4-FFF2-40B4-BE49-F238E27FC236}">
                    <a16:creationId xmlns:a16="http://schemas.microsoft.com/office/drawing/2014/main" id="{275B7312-75C1-319A-B5F7-65094F88892C}"/>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A8C487D-BDBE-F196-E82A-BEF7FD134ED6}"/>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813152B-3F53-FB86-B069-1A6D1F434A56}"/>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C916D3A-E314-69C1-0E7E-EC479B137F8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aphic 8">
              <a:extLst>
                <a:ext uri="{FF2B5EF4-FFF2-40B4-BE49-F238E27FC236}">
                  <a16:creationId xmlns:a16="http://schemas.microsoft.com/office/drawing/2014/main" id="{10392A2F-ABC4-CCDE-715B-1A1C9DD77AA2}"/>
                </a:ext>
              </a:extLst>
            </p:cNvPr>
            <p:cNvGrpSpPr/>
            <p:nvPr/>
          </p:nvGrpSpPr>
          <p:grpSpPr>
            <a:xfrm flipH="1">
              <a:off x="11280562" y="5559865"/>
              <a:ext cx="911434" cy="1298132"/>
              <a:chOff x="5055426" y="8489952"/>
              <a:chExt cx="804949" cy="1146469"/>
            </a:xfrm>
          </p:grpSpPr>
          <p:sp>
            <p:nvSpPr>
              <p:cNvPr id="72" name="Freeform: Shape 71">
                <a:extLst>
                  <a:ext uri="{FF2B5EF4-FFF2-40B4-BE49-F238E27FC236}">
                    <a16:creationId xmlns:a16="http://schemas.microsoft.com/office/drawing/2014/main" id="{DA1BE768-C446-2BBC-8B4B-82BB8537E644}"/>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6B75C75-110C-F534-F18D-2EC1E6583E06}"/>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1F3A462-2CFA-EC34-F2E5-2DD79D1BA341}"/>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6FD0968-77A6-E12D-A940-20167CABAB77}"/>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accent1">
                    <a:lumMod val="20000"/>
                    <a:lumOff val="8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0" name="TextBox 79">
            <a:extLst>
              <a:ext uri="{FF2B5EF4-FFF2-40B4-BE49-F238E27FC236}">
                <a16:creationId xmlns:a16="http://schemas.microsoft.com/office/drawing/2014/main" id="{CF4122C2-0364-1B55-B2B7-9EFB1BF42341}"/>
              </a:ext>
            </a:extLst>
          </p:cNvPr>
          <p:cNvSpPr txBox="1"/>
          <p:nvPr userDrawn="1"/>
        </p:nvSpPr>
        <p:spPr>
          <a:xfrm>
            <a:off x="361661" y="3013502"/>
            <a:ext cx="3130970" cy="830997"/>
          </a:xfrm>
          <a:prstGeom prst="rect">
            <a:avLst/>
          </a:prstGeom>
          <a:noFill/>
        </p:spPr>
        <p:txBody>
          <a:bodyPr wrap="square" lIns="0" tIns="0" rIns="0" bIns="0" rtlCol="0">
            <a:spAutoFit/>
          </a:bodyPr>
          <a:lstStyle/>
          <a:p>
            <a:pPr algn="l"/>
            <a:r>
              <a:rPr lang="en-US" sz="5400" b="1">
                <a:solidFill>
                  <a:srgbClr val="0090A8"/>
                </a:solidFill>
                <a:latin typeface="+mj-lt"/>
              </a:rPr>
              <a:t>Agenda</a:t>
            </a:r>
          </a:p>
        </p:txBody>
      </p:sp>
      <p:grpSp>
        <p:nvGrpSpPr>
          <p:cNvPr id="87" name="Group 86">
            <a:extLst>
              <a:ext uri="{FF2B5EF4-FFF2-40B4-BE49-F238E27FC236}">
                <a16:creationId xmlns:a16="http://schemas.microsoft.com/office/drawing/2014/main" id="{BFBAC349-3C49-7052-471D-B4179B5F42E5}"/>
              </a:ext>
            </a:extLst>
          </p:cNvPr>
          <p:cNvGrpSpPr/>
          <p:nvPr userDrawn="1"/>
        </p:nvGrpSpPr>
        <p:grpSpPr>
          <a:xfrm>
            <a:off x="4655192" y="3791316"/>
            <a:ext cx="875439" cy="693220"/>
            <a:chOff x="4542888" y="2973275"/>
            <a:chExt cx="1122682" cy="889000"/>
          </a:xfrm>
        </p:grpSpPr>
        <p:sp>
          <p:nvSpPr>
            <p:cNvPr id="89" name="Oval 88">
              <a:extLst>
                <a:ext uri="{FF2B5EF4-FFF2-40B4-BE49-F238E27FC236}">
                  <a16:creationId xmlns:a16="http://schemas.microsoft.com/office/drawing/2014/main" id="{4FA8D70B-7D7D-CBAB-81D5-170BDE9AB1B5}"/>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90" name="TextBox 89">
              <a:extLst>
                <a:ext uri="{FF2B5EF4-FFF2-40B4-BE49-F238E27FC236}">
                  <a16:creationId xmlns:a16="http://schemas.microsoft.com/office/drawing/2014/main" id="{E8898D7D-F01D-5294-4D87-F3517D23372B}"/>
                </a:ext>
              </a:extLst>
            </p:cNvPr>
            <p:cNvSpPr txBox="1"/>
            <p:nvPr userDrawn="1"/>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3</a:t>
              </a:r>
            </a:p>
          </p:txBody>
        </p:sp>
      </p:grpSp>
      <p:grpSp>
        <p:nvGrpSpPr>
          <p:cNvPr id="97" name="Group 96">
            <a:extLst>
              <a:ext uri="{FF2B5EF4-FFF2-40B4-BE49-F238E27FC236}">
                <a16:creationId xmlns:a16="http://schemas.microsoft.com/office/drawing/2014/main" id="{DBA52503-C894-6277-EE31-EF57BB111575}"/>
              </a:ext>
            </a:extLst>
          </p:cNvPr>
          <p:cNvGrpSpPr/>
          <p:nvPr/>
        </p:nvGrpSpPr>
        <p:grpSpPr>
          <a:xfrm>
            <a:off x="4655194" y="5091403"/>
            <a:ext cx="875439" cy="693220"/>
            <a:chOff x="4542890" y="2973275"/>
            <a:chExt cx="1122682" cy="889000"/>
          </a:xfrm>
        </p:grpSpPr>
        <p:sp>
          <p:nvSpPr>
            <p:cNvPr id="99" name="Oval 98">
              <a:extLst>
                <a:ext uri="{FF2B5EF4-FFF2-40B4-BE49-F238E27FC236}">
                  <a16:creationId xmlns:a16="http://schemas.microsoft.com/office/drawing/2014/main" id="{CDA04284-D495-8C1F-0D82-E5D538A6315A}"/>
                </a:ext>
              </a:extLst>
            </p:cNvPr>
            <p:cNvSpPr/>
            <p:nvPr/>
          </p:nvSpPr>
          <p:spPr bwMode="auto">
            <a:xfrm>
              <a:off x="4659731" y="2973275"/>
              <a:ext cx="889000" cy="889000"/>
            </a:xfrm>
            <a:prstGeom prst="ellipse">
              <a:avLst/>
            </a:prstGeom>
            <a:solidFill>
              <a:schemeClr val="bg1"/>
            </a:solidFill>
            <a:ln w="15875">
              <a:noFill/>
              <a:headEnd type="none" w="med" len="med"/>
              <a:tailEnd type="none" w="med" len="med"/>
            </a:ln>
            <a:effectLst>
              <a:outerShdw blurRad="63500" sx="105000" sy="105000" algn="ctr" rotWithShape="0">
                <a:prstClr val="black">
                  <a:alpha val="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1600" b="0" i="0" u="none" strike="noStrike" kern="1200" cap="none" spc="0" normalizeH="0" baseline="0" noProof="0" err="1">
                <a:ln>
                  <a:noFill/>
                </a:ln>
                <a:solidFill>
                  <a:srgbClr val="0090A8"/>
                </a:solidFill>
                <a:effectLst/>
                <a:uLnTx/>
                <a:uFillTx/>
                <a:latin typeface="Calibri" panose="020F0502020204030204"/>
                <a:ea typeface="+mn-ea"/>
                <a:cs typeface="Segoe UI" pitchFamily="34" charset="0"/>
              </a:endParaRPr>
            </a:p>
          </p:txBody>
        </p:sp>
        <p:sp>
          <p:nvSpPr>
            <p:cNvPr id="100" name="TextBox 99">
              <a:extLst>
                <a:ext uri="{FF2B5EF4-FFF2-40B4-BE49-F238E27FC236}">
                  <a16:creationId xmlns:a16="http://schemas.microsoft.com/office/drawing/2014/main" id="{645464B5-B1A2-C821-0236-3B1982AB0DB1}"/>
                </a:ext>
              </a:extLst>
            </p:cNvPr>
            <p:cNvSpPr txBox="1"/>
            <p:nvPr/>
          </p:nvSpPr>
          <p:spPr>
            <a:xfrm>
              <a:off x="4542890" y="3180955"/>
              <a:ext cx="1122682" cy="47363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90A8"/>
                  </a:solidFill>
                  <a:effectLst/>
                  <a:uLnTx/>
                  <a:uFillTx/>
                  <a:latin typeface="Segoe UI"/>
                  <a:ea typeface="+mn-ea"/>
                  <a:cs typeface="+mn-cs"/>
                </a:rPr>
                <a:t>4</a:t>
              </a:r>
            </a:p>
          </p:txBody>
        </p:sp>
      </p:grpSp>
      <p:sp>
        <p:nvSpPr>
          <p:cNvPr id="101" name="Text Placeholder 2">
            <a:extLst>
              <a:ext uri="{FF2B5EF4-FFF2-40B4-BE49-F238E27FC236}">
                <a16:creationId xmlns:a16="http://schemas.microsoft.com/office/drawing/2014/main" id="{E8EC1362-0CB6-2ADF-991C-4E36B45C0928}"/>
              </a:ext>
            </a:extLst>
          </p:cNvPr>
          <p:cNvSpPr>
            <a:spLocks noGrp="1"/>
          </p:cNvSpPr>
          <p:nvPr>
            <p:ph type="body" sz="quarter" idx="10"/>
          </p:nvPr>
        </p:nvSpPr>
        <p:spPr>
          <a:xfrm>
            <a:off x="5656602" y="1399251"/>
            <a:ext cx="6070600" cy="276999"/>
          </a:xfrm>
        </p:spPr>
        <p:txBody>
          <a:bodyPr/>
          <a:lstStyle>
            <a:lvl1pPr marL="0" indent="0">
              <a:buNone/>
              <a:defRPr sz="1800">
                <a:solidFill>
                  <a:srgbClr val="0090A8"/>
                </a:solidFill>
                <a:latin typeface="+mj-lt"/>
              </a:defRPr>
            </a:lvl1pPr>
          </a:lstStyle>
          <a:p>
            <a:pPr lvl="0"/>
            <a:r>
              <a:rPr lang="en-US"/>
              <a:t>Click to edit Master text styles</a:t>
            </a:r>
          </a:p>
        </p:txBody>
      </p:sp>
      <p:sp>
        <p:nvSpPr>
          <p:cNvPr id="102" name="Text Placeholder 2">
            <a:extLst>
              <a:ext uri="{FF2B5EF4-FFF2-40B4-BE49-F238E27FC236}">
                <a16:creationId xmlns:a16="http://schemas.microsoft.com/office/drawing/2014/main" id="{DB300B4E-15B0-3EC4-2E0C-DB32B767F4E3}"/>
              </a:ext>
            </a:extLst>
          </p:cNvPr>
          <p:cNvSpPr>
            <a:spLocks noGrp="1"/>
          </p:cNvSpPr>
          <p:nvPr>
            <p:ph type="body" sz="quarter" idx="11"/>
          </p:nvPr>
        </p:nvSpPr>
        <p:spPr>
          <a:xfrm>
            <a:off x="5656602" y="2689079"/>
            <a:ext cx="6070600" cy="307777"/>
          </a:xfrm>
        </p:spPr>
        <p:txBody>
          <a:bodyPr/>
          <a:lstStyle>
            <a:lvl1pPr marL="0" indent="0">
              <a:buNone/>
              <a:defRPr sz="2000">
                <a:solidFill>
                  <a:srgbClr val="0090A8"/>
                </a:solidFill>
                <a:latin typeface="+mj-lt"/>
              </a:defRPr>
            </a:lvl1pPr>
          </a:lstStyle>
          <a:p>
            <a:pPr lvl="0"/>
            <a:r>
              <a:rPr lang="en-US"/>
              <a:t>Click to edit Master text styles</a:t>
            </a:r>
          </a:p>
        </p:txBody>
      </p:sp>
      <p:sp>
        <p:nvSpPr>
          <p:cNvPr id="103" name="Text Placeholder 2">
            <a:extLst>
              <a:ext uri="{FF2B5EF4-FFF2-40B4-BE49-F238E27FC236}">
                <a16:creationId xmlns:a16="http://schemas.microsoft.com/office/drawing/2014/main" id="{AD6785CC-4508-96E8-DD76-F2BEDCFF29E3}"/>
              </a:ext>
            </a:extLst>
          </p:cNvPr>
          <p:cNvSpPr>
            <a:spLocks noGrp="1"/>
          </p:cNvSpPr>
          <p:nvPr>
            <p:ph type="body" sz="quarter" idx="12"/>
          </p:nvPr>
        </p:nvSpPr>
        <p:spPr>
          <a:xfrm>
            <a:off x="5656602" y="4009685"/>
            <a:ext cx="6070600" cy="276999"/>
          </a:xfrm>
        </p:spPr>
        <p:txBody>
          <a:bodyPr/>
          <a:lstStyle>
            <a:lvl1pPr marL="0" indent="0">
              <a:buNone/>
              <a:defRPr sz="1800">
                <a:solidFill>
                  <a:srgbClr val="0090A8"/>
                </a:solidFill>
                <a:latin typeface="+mj-lt"/>
              </a:defRPr>
            </a:lvl1pPr>
          </a:lstStyle>
          <a:p>
            <a:pPr lvl="0"/>
            <a:r>
              <a:rPr lang="en-US"/>
              <a:t>Click to edit Master text styles</a:t>
            </a:r>
          </a:p>
        </p:txBody>
      </p:sp>
      <p:sp>
        <p:nvSpPr>
          <p:cNvPr id="104" name="Text Placeholder 2">
            <a:extLst>
              <a:ext uri="{FF2B5EF4-FFF2-40B4-BE49-F238E27FC236}">
                <a16:creationId xmlns:a16="http://schemas.microsoft.com/office/drawing/2014/main" id="{D3E17AB8-A8BA-A7E1-7A4F-836B74379087}"/>
              </a:ext>
            </a:extLst>
          </p:cNvPr>
          <p:cNvSpPr>
            <a:spLocks noGrp="1"/>
          </p:cNvSpPr>
          <p:nvPr>
            <p:ph type="body" sz="quarter" idx="13"/>
          </p:nvPr>
        </p:nvSpPr>
        <p:spPr>
          <a:xfrm>
            <a:off x="5656602" y="5299514"/>
            <a:ext cx="6070600" cy="276999"/>
          </a:xfrm>
        </p:spPr>
        <p:txBody>
          <a:bodyPr/>
          <a:lstStyle>
            <a:lvl1pPr marL="0" indent="0">
              <a:buNone/>
              <a:defRPr sz="1800">
                <a:solidFill>
                  <a:srgbClr val="0090A8"/>
                </a:solidFill>
                <a:latin typeface="+mj-lt"/>
              </a:defRPr>
            </a:lvl1pPr>
          </a:lstStyle>
          <a:p>
            <a:pPr lvl="0"/>
            <a:r>
              <a:rPr lang="en-US"/>
              <a:t>Click to edit Master text styles</a:t>
            </a:r>
          </a:p>
        </p:txBody>
      </p:sp>
    </p:spTree>
    <p:extLst>
      <p:ext uri="{BB962C8B-B14F-4D97-AF65-F5344CB8AC3E}">
        <p14:creationId xmlns:p14="http://schemas.microsoft.com/office/powerpoint/2010/main" val="22836810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Custom">
    <p:spTree>
      <p:nvGrpSpPr>
        <p:cNvPr id="1" name=""/>
        <p:cNvGrpSpPr/>
        <p:nvPr/>
      </p:nvGrpSpPr>
      <p:grpSpPr>
        <a:xfrm>
          <a:off x="0" y="0"/>
          <a:ext cx="0" cy="0"/>
          <a:chOff x="0" y="0"/>
          <a:chExt cx="0" cy="0"/>
        </a:xfrm>
      </p:grpSpPr>
      <p:sp>
        <p:nvSpPr>
          <p:cNvPr id="82" name="Rectangle: Rounded Corners 81">
            <a:extLst>
              <a:ext uri="{FF2B5EF4-FFF2-40B4-BE49-F238E27FC236}">
                <a16:creationId xmlns:a16="http://schemas.microsoft.com/office/drawing/2014/main" id="{29C65921-FD7F-B796-44F6-E9E410683CD9}"/>
              </a:ext>
            </a:extLst>
          </p:cNvPr>
          <p:cNvSpPr/>
          <p:nvPr userDrawn="1"/>
        </p:nvSpPr>
        <p:spPr bwMode="auto">
          <a:xfrm>
            <a:off x="0" y="2328"/>
            <a:ext cx="4025900" cy="6857997"/>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Arrow: U-Turn 4">
            <a:extLst>
              <a:ext uri="{FF2B5EF4-FFF2-40B4-BE49-F238E27FC236}">
                <a16:creationId xmlns:a16="http://schemas.microsoft.com/office/drawing/2014/main" id="{9813402F-4AE0-5DF2-8034-09DE25CC529B}"/>
              </a:ext>
            </a:extLst>
          </p:cNvPr>
          <p:cNvSpPr/>
          <p:nvPr userDrawn="1"/>
        </p:nvSpPr>
        <p:spPr bwMode="auto">
          <a:xfrm rot="5400000">
            <a:off x="1718628" y="2893060"/>
            <a:ext cx="5686424" cy="1071880"/>
          </a:xfrm>
          <a:prstGeom prst="uturnArrow">
            <a:avLst>
              <a:gd name="adj1" fmla="val 25000"/>
              <a:gd name="adj2" fmla="val 0"/>
              <a:gd name="adj3" fmla="val 25000"/>
              <a:gd name="adj4" fmla="val 10792"/>
              <a:gd name="adj5" fmla="val 10000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02665FB2-6199-D848-B7A0-CB7398D06B75}"/>
              </a:ext>
            </a:extLst>
          </p:cNvPr>
          <p:cNvGrpSpPr/>
          <p:nvPr userDrawn="1"/>
        </p:nvGrpSpPr>
        <p:grpSpPr>
          <a:xfrm>
            <a:off x="82210" y="487355"/>
            <a:ext cx="1999622" cy="1111528"/>
            <a:chOff x="0" y="2143857"/>
            <a:chExt cx="1647336" cy="915703"/>
          </a:xfrm>
          <a:solidFill>
            <a:schemeClr val="accent1">
              <a:lumMod val="20000"/>
              <a:lumOff val="80000"/>
            </a:schemeClr>
          </a:solidFill>
        </p:grpSpPr>
        <p:grpSp>
          <p:nvGrpSpPr>
            <p:cNvPr id="19" name="Group 18">
              <a:extLst>
                <a:ext uri="{FF2B5EF4-FFF2-40B4-BE49-F238E27FC236}">
                  <a16:creationId xmlns:a16="http://schemas.microsoft.com/office/drawing/2014/main" id="{90C3E72C-BC08-E613-5F40-3CCF61D54557}"/>
                </a:ext>
              </a:extLst>
            </p:cNvPr>
            <p:cNvGrpSpPr/>
            <p:nvPr/>
          </p:nvGrpSpPr>
          <p:grpSpPr>
            <a:xfrm>
              <a:off x="0" y="2356582"/>
              <a:ext cx="1647336" cy="64803"/>
              <a:chOff x="0" y="2352485"/>
              <a:chExt cx="1647336" cy="64803"/>
            </a:xfrm>
            <a:grpFill/>
          </p:grpSpPr>
          <p:sp>
            <p:nvSpPr>
              <p:cNvPr id="60" name="Oval 59">
                <a:extLst>
                  <a:ext uri="{FF2B5EF4-FFF2-40B4-BE49-F238E27FC236}">
                    <a16:creationId xmlns:a16="http://schemas.microsoft.com/office/drawing/2014/main" id="{A90DAD7A-43C3-0B7B-06F0-B83E4BC2982F}"/>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C826D7C4-3E96-7653-78A8-963550094E62}"/>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8B7CD4CB-B826-FC84-67D7-CBF3F39C5EAF}"/>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F35B59A6-6763-B8B1-90AE-7C1C223A150B}"/>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9D6474B4-6827-9BF9-FAF2-E1795B70A592}"/>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20741D26-8134-B07C-5729-7489D8773DB2}"/>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D63A4E95-2F66-BFE2-4B98-F21E0E241CA6}"/>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AA31585C-BEE0-6E48-7C99-D4F3E7FB0B0F}"/>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E580A55-B12F-81CE-4C39-011911B47C96}"/>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C0FE0B3-F9C8-2DCE-1AD7-2D310541667A}"/>
                </a:ext>
              </a:extLst>
            </p:cNvPr>
            <p:cNvGrpSpPr/>
            <p:nvPr/>
          </p:nvGrpSpPr>
          <p:grpSpPr>
            <a:xfrm>
              <a:off x="0" y="2569307"/>
              <a:ext cx="1647336" cy="64804"/>
              <a:chOff x="0" y="2561113"/>
              <a:chExt cx="1647336" cy="64804"/>
            </a:xfrm>
            <a:grpFill/>
          </p:grpSpPr>
          <p:sp>
            <p:nvSpPr>
              <p:cNvPr id="51" name="Oval 50">
                <a:extLst>
                  <a:ext uri="{FF2B5EF4-FFF2-40B4-BE49-F238E27FC236}">
                    <a16:creationId xmlns:a16="http://schemas.microsoft.com/office/drawing/2014/main" id="{5F539D38-BAC6-E106-8351-378D03B95ECB}"/>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37CD3226-D29E-43DE-5EDC-EE4C81470C07}"/>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FF45FBE0-18FE-403A-20BA-C7B34EB2C81C}"/>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761FDE27-595C-FFC5-51E2-A1ED4B275F9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E209AC06-E726-AB85-14F5-6B00239D701A}"/>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16558105-8E50-3399-15D7-31043E9AD44E}"/>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2AA12D00-9BAD-5E66-25AF-C256F8A82720}"/>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81E39797-6B0D-14A9-60AB-0801F02D8959}"/>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513D16B7-D349-AA7B-93A4-4F2737B66013}"/>
                  </a:ext>
                </a:extLst>
              </p:cNvPr>
              <p:cNvSpPr/>
              <p:nvPr/>
            </p:nvSpPr>
            <p:spPr bwMode="auto">
              <a:xfrm>
                <a:off x="989083" y="2561114"/>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151B41DB-F6F9-349B-2F3E-A7D471C23451}"/>
                </a:ext>
              </a:extLst>
            </p:cNvPr>
            <p:cNvGrpSpPr/>
            <p:nvPr/>
          </p:nvGrpSpPr>
          <p:grpSpPr>
            <a:xfrm>
              <a:off x="0" y="2143857"/>
              <a:ext cx="1647336" cy="64803"/>
              <a:chOff x="0" y="2143857"/>
              <a:chExt cx="1647336" cy="64803"/>
            </a:xfrm>
            <a:grpFill/>
          </p:grpSpPr>
          <p:sp>
            <p:nvSpPr>
              <p:cNvPr id="42" name="Oval 41">
                <a:extLst>
                  <a:ext uri="{FF2B5EF4-FFF2-40B4-BE49-F238E27FC236}">
                    <a16:creationId xmlns:a16="http://schemas.microsoft.com/office/drawing/2014/main" id="{E2EC5D2A-A54B-10AB-1E7F-6D4E2CB71DA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F7142276-15F4-0710-1242-1121E7122CD8}"/>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0D36DC4-3C12-7C0F-D16A-D8703E6BDBB1}"/>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8ACC0488-9DB0-DA62-1B25-0127C8FE9827}"/>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66B78467-3055-9EA7-0D52-D646B9BD7953}"/>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513A2EF-5D16-E2C7-FD52-025F7D40CF1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684A6D68-14DB-96DF-A697-DA0D78888DA2}"/>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B7386B6C-CA37-6018-FD08-8A8E49F5C3C1}"/>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6AC8E9AC-E8EE-0CD7-248D-ACA0A76B920F}"/>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6033F52-E3A6-1680-DC0D-D620CD1DA149}"/>
                </a:ext>
              </a:extLst>
            </p:cNvPr>
            <p:cNvGrpSpPr/>
            <p:nvPr/>
          </p:nvGrpSpPr>
          <p:grpSpPr>
            <a:xfrm>
              <a:off x="0" y="2782032"/>
              <a:ext cx="1647336" cy="64803"/>
              <a:chOff x="0" y="2769740"/>
              <a:chExt cx="1647336" cy="64803"/>
            </a:xfrm>
            <a:grpFill/>
          </p:grpSpPr>
          <p:sp>
            <p:nvSpPr>
              <p:cNvPr id="33" name="Oval 32">
                <a:extLst>
                  <a:ext uri="{FF2B5EF4-FFF2-40B4-BE49-F238E27FC236}">
                    <a16:creationId xmlns:a16="http://schemas.microsoft.com/office/drawing/2014/main" id="{751A4015-A7FF-D134-974D-1EB42EF2821A}"/>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4FA86999-E837-FCDB-A569-94D7AC160918}"/>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E2DC6340-3A97-7491-6E84-4D8D919FA7AA}"/>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CC5E774E-5267-777B-E099-4AA24D882CCB}"/>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066CC9F6-B651-F2D5-C726-DBB970B82C48}"/>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EB603B9-F1AD-A280-D081-930CA5045ED3}"/>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37A75424-081A-21D0-FD3F-24A0F7B93067}"/>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F54AD13A-8999-2AD7-ACB0-8A7885185A5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892072C5-EFDC-BF8F-5FF4-90ED48601C2F}"/>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1C1D9B22-F84B-76EC-EAD6-E8E51C8A99B2}"/>
                </a:ext>
              </a:extLst>
            </p:cNvPr>
            <p:cNvGrpSpPr/>
            <p:nvPr/>
          </p:nvGrpSpPr>
          <p:grpSpPr>
            <a:xfrm>
              <a:off x="0" y="2994757"/>
              <a:ext cx="1647336" cy="64803"/>
              <a:chOff x="0" y="2143857"/>
              <a:chExt cx="1647336" cy="64803"/>
            </a:xfrm>
            <a:grpFill/>
          </p:grpSpPr>
          <p:sp>
            <p:nvSpPr>
              <p:cNvPr id="24" name="Oval 23">
                <a:extLst>
                  <a:ext uri="{FF2B5EF4-FFF2-40B4-BE49-F238E27FC236}">
                    <a16:creationId xmlns:a16="http://schemas.microsoft.com/office/drawing/2014/main" id="{F7544CC5-44C3-3B85-469B-EC335C813333}"/>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8D28A50-3AFC-B551-9745-3C2A16D8F6DA}"/>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A2C9A610-2142-CAC9-B135-417591FE0CE7}"/>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32838E-BCBA-A6CC-9F23-4EBF3D2FFD61}"/>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C6883B0-59EF-596C-A3F3-94671C4E4082}"/>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A5978B37-DDC4-4B1C-987A-E4C3539B68CE}"/>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70D680B7-0E1F-1FA3-7E94-93B924F96FF8}"/>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76895536-276A-D448-DA48-E142A73E6D29}"/>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ECD4F65B-6DC0-8341-E2DD-9326858C8588}"/>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7EFACC46-D7C6-A9C9-A713-51BBDF6E0826}"/>
              </a:ext>
            </a:extLst>
          </p:cNvPr>
          <p:cNvGrpSpPr/>
          <p:nvPr userDrawn="1"/>
        </p:nvGrpSpPr>
        <p:grpSpPr>
          <a:xfrm>
            <a:off x="10348517" y="5559865"/>
            <a:ext cx="1843479" cy="1298140"/>
            <a:chOff x="10348517" y="5559865"/>
            <a:chExt cx="1843479" cy="1298140"/>
          </a:xfrm>
        </p:grpSpPr>
        <p:grpSp>
          <p:nvGrpSpPr>
            <p:cNvPr id="70" name="Graphic 8">
              <a:extLst>
                <a:ext uri="{FF2B5EF4-FFF2-40B4-BE49-F238E27FC236}">
                  <a16:creationId xmlns:a16="http://schemas.microsoft.com/office/drawing/2014/main" id="{352583EF-A44C-30BC-DF51-A58388043305}"/>
                </a:ext>
              </a:extLst>
            </p:cNvPr>
            <p:cNvGrpSpPr/>
            <p:nvPr/>
          </p:nvGrpSpPr>
          <p:grpSpPr>
            <a:xfrm flipH="1">
              <a:off x="10348517" y="5687417"/>
              <a:ext cx="1563963" cy="1170588"/>
              <a:chOff x="5302292" y="8602600"/>
              <a:chExt cx="1381243" cy="1033826"/>
            </a:xfrm>
          </p:grpSpPr>
          <p:sp>
            <p:nvSpPr>
              <p:cNvPr id="76" name="Freeform: Shape 75">
                <a:extLst>
                  <a:ext uri="{FF2B5EF4-FFF2-40B4-BE49-F238E27FC236}">
                    <a16:creationId xmlns:a16="http://schemas.microsoft.com/office/drawing/2014/main" id="{275B7312-75C1-319A-B5F7-65094F88892C}"/>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BA8C487D-BDBE-F196-E82A-BEF7FD134ED6}"/>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3813152B-3F53-FB86-B069-1A6D1F434A56}"/>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BC916D3A-E314-69C1-0E7E-EC479B137F8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1" name="Graphic 8">
              <a:extLst>
                <a:ext uri="{FF2B5EF4-FFF2-40B4-BE49-F238E27FC236}">
                  <a16:creationId xmlns:a16="http://schemas.microsoft.com/office/drawing/2014/main" id="{10392A2F-ABC4-CCDE-715B-1A1C9DD77AA2}"/>
                </a:ext>
              </a:extLst>
            </p:cNvPr>
            <p:cNvGrpSpPr/>
            <p:nvPr/>
          </p:nvGrpSpPr>
          <p:grpSpPr>
            <a:xfrm flipH="1">
              <a:off x="11280562" y="5559865"/>
              <a:ext cx="911434" cy="1298132"/>
              <a:chOff x="5055426" y="8489952"/>
              <a:chExt cx="804949" cy="1146469"/>
            </a:xfrm>
          </p:grpSpPr>
          <p:sp>
            <p:nvSpPr>
              <p:cNvPr id="72" name="Freeform: Shape 71">
                <a:extLst>
                  <a:ext uri="{FF2B5EF4-FFF2-40B4-BE49-F238E27FC236}">
                    <a16:creationId xmlns:a16="http://schemas.microsoft.com/office/drawing/2014/main" id="{DA1BE768-C446-2BBC-8B4B-82BB8537E644}"/>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B6B75C75-110C-F534-F18D-2EC1E6583E06}"/>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21F3A462-2CFA-EC34-F2E5-2DD79D1BA341}"/>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96FD0968-77A6-E12D-A940-20167CABAB77}"/>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a:solidFill>
                  <a:schemeClr val="accent1">
                    <a:lumMod val="20000"/>
                    <a:lumOff val="80000"/>
                  </a:schemeClr>
                </a:solidFill>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0" name="TextBox 79">
            <a:extLst>
              <a:ext uri="{FF2B5EF4-FFF2-40B4-BE49-F238E27FC236}">
                <a16:creationId xmlns:a16="http://schemas.microsoft.com/office/drawing/2014/main" id="{CF4122C2-0364-1B55-B2B7-9EFB1BF42341}"/>
              </a:ext>
            </a:extLst>
          </p:cNvPr>
          <p:cNvSpPr txBox="1"/>
          <p:nvPr userDrawn="1"/>
        </p:nvSpPr>
        <p:spPr>
          <a:xfrm>
            <a:off x="361661" y="3013502"/>
            <a:ext cx="3130970" cy="830997"/>
          </a:xfrm>
          <a:prstGeom prst="rect">
            <a:avLst/>
          </a:prstGeom>
          <a:noFill/>
        </p:spPr>
        <p:txBody>
          <a:bodyPr wrap="square" lIns="0" tIns="0" rIns="0" bIns="0" rtlCol="0">
            <a:spAutoFit/>
          </a:bodyPr>
          <a:lstStyle/>
          <a:p>
            <a:pPr algn="l"/>
            <a:r>
              <a:rPr lang="en-US" sz="5400" b="1">
                <a:solidFill>
                  <a:schemeClr val="tx2"/>
                </a:solidFill>
                <a:latin typeface="+mj-lt"/>
              </a:rPr>
              <a:t>Agenda</a:t>
            </a:r>
          </a:p>
        </p:txBody>
      </p:sp>
      <p:sp>
        <p:nvSpPr>
          <p:cNvPr id="88" name="Text Placeholder 2">
            <a:extLst>
              <a:ext uri="{FF2B5EF4-FFF2-40B4-BE49-F238E27FC236}">
                <a16:creationId xmlns:a16="http://schemas.microsoft.com/office/drawing/2014/main" id="{80CA7126-A722-4A6D-94E4-86D5D8B0DACC}"/>
              </a:ext>
            </a:extLst>
          </p:cNvPr>
          <p:cNvSpPr>
            <a:spLocks noGrp="1"/>
          </p:cNvSpPr>
          <p:nvPr>
            <p:ph type="body" sz="quarter" idx="10"/>
          </p:nvPr>
        </p:nvSpPr>
        <p:spPr>
          <a:xfrm>
            <a:off x="5656602" y="1399251"/>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89" name="Text Placeholder 2">
            <a:extLst>
              <a:ext uri="{FF2B5EF4-FFF2-40B4-BE49-F238E27FC236}">
                <a16:creationId xmlns:a16="http://schemas.microsoft.com/office/drawing/2014/main" id="{C91922D3-B3BD-6E24-7894-81A764EE130D}"/>
              </a:ext>
            </a:extLst>
          </p:cNvPr>
          <p:cNvSpPr>
            <a:spLocks noGrp="1"/>
          </p:cNvSpPr>
          <p:nvPr>
            <p:ph type="body" sz="quarter" idx="11"/>
          </p:nvPr>
        </p:nvSpPr>
        <p:spPr>
          <a:xfrm>
            <a:off x="5656602" y="2689079"/>
            <a:ext cx="6070600" cy="307777"/>
          </a:xfrm>
        </p:spPr>
        <p:txBody>
          <a:bodyPr/>
          <a:lstStyle>
            <a:lvl1pPr marL="0" indent="0">
              <a:buNone/>
              <a:defRPr sz="2000">
                <a:solidFill>
                  <a:schemeClr val="tx2"/>
                </a:solidFill>
                <a:latin typeface="+mj-lt"/>
              </a:defRPr>
            </a:lvl1pPr>
          </a:lstStyle>
          <a:p>
            <a:pPr lvl="0"/>
            <a:r>
              <a:rPr lang="en-US"/>
              <a:t>Click to edit Master text styles</a:t>
            </a:r>
          </a:p>
        </p:txBody>
      </p:sp>
      <p:sp>
        <p:nvSpPr>
          <p:cNvPr id="90" name="Text Placeholder 2">
            <a:extLst>
              <a:ext uri="{FF2B5EF4-FFF2-40B4-BE49-F238E27FC236}">
                <a16:creationId xmlns:a16="http://schemas.microsoft.com/office/drawing/2014/main" id="{D0BA5C99-C35F-4CB1-F304-4E0A03ADA13D}"/>
              </a:ext>
            </a:extLst>
          </p:cNvPr>
          <p:cNvSpPr>
            <a:spLocks noGrp="1"/>
          </p:cNvSpPr>
          <p:nvPr>
            <p:ph type="body" sz="quarter" idx="12"/>
          </p:nvPr>
        </p:nvSpPr>
        <p:spPr>
          <a:xfrm>
            <a:off x="5656602" y="4009685"/>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
        <p:nvSpPr>
          <p:cNvPr id="91" name="Text Placeholder 2">
            <a:extLst>
              <a:ext uri="{FF2B5EF4-FFF2-40B4-BE49-F238E27FC236}">
                <a16:creationId xmlns:a16="http://schemas.microsoft.com/office/drawing/2014/main" id="{01D53BFC-2D97-154F-8FFE-EE1BE62B5442}"/>
              </a:ext>
            </a:extLst>
          </p:cNvPr>
          <p:cNvSpPr>
            <a:spLocks noGrp="1"/>
          </p:cNvSpPr>
          <p:nvPr>
            <p:ph type="body" sz="quarter" idx="13"/>
          </p:nvPr>
        </p:nvSpPr>
        <p:spPr>
          <a:xfrm>
            <a:off x="5656602" y="5299514"/>
            <a:ext cx="6070600" cy="276999"/>
          </a:xfrm>
        </p:spPr>
        <p:txBody>
          <a:bodyPr/>
          <a:lstStyle>
            <a:lvl1pPr marL="0" indent="0">
              <a:buNone/>
              <a:defRPr sz="1800">
                <a:solidFill>
                  <a:schemeClr val="tx2"/>
                </a:solidFill>
                <a:latin typeface="+mj-lt"/>
              </a:defRPr>
            </a:lvl1pPr>
          </a:lstStyle>
          <a:p>
            <a:pPr lvl="0"/>
            <a:r>
              <a:rPr lang="en-US"/>
              <a:t>Click to edit Master text styles</a:t>
            </a:r>
          </a:p>
        </p:txBody>
      </p:sp>
    </p:spTree>
    <p:extLst>
      <p:ext uri="{BB962C8B-B14F-4D97-AF65-F5344CB8AC3E}">
        <p14:creationId xmlns:p14="http://schemas.microsoft.com/office/powerpoint/2010/main" val="126427736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Section Divide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844777-CE79-0284-5BE2-894F11F01939}"/>
              </a:ext>
            </a:extLst>
          </p:cNvPr>
          <p:cNvSpPr/>
          <p:nvPr userDrawn="1"/>
        </p:nvSpPr>
        <p:spPr>
          <a:xfrm>
            <a:off x="531361" y="4955412"/>
            <a:ext cx="1462540" cy="1390022"/>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pattFill prst="wdDnDiag">
            <a:fgClr>
              <a:schemeClr val="accent2">
                <a:lumMod val="20000"/>
                <a:lumOff val="80000"/>
              </a:schemeClr>
            </a:fgClr>
            <a:bgClr>
              <a:schemeClr val="bg1"/>
            </a:bgClr>
          </a:pattFill>
          <a:ln w="1440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AF8181F-29BE-6A80-09A3-61738088E5A7}"/>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B3C25D0A-1F33-776E-6F3E-6A0A063F92B0}"/>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652A53A-E401-C01D-5589-E40F2FCFFE2A}"/>
              </a:ext>
            </a:extLst>
          </p:cNvPr>
          <p:cNvGrpSpPr/>
          <p:nvPr userDrawn="1"/>
        </p:nvGrpSpPr>
        <p:grpSpPr>
          <a:xfrm>
            <a:off x="10348517" y="5559865"/>
            <a:ext cx="1843479" cy="1298140"/>
            <a:chOff x="10348517" y="5559865"/>
            <a:chExt cx="1843479" cy="1298140"/>
          </a:xfrm>
        </p:grpSpPr>
        <p:grpSp>
          <p:nvGrpSpPr>
            <p:cNvPr id="10" name="Graphic 8">
              <a:extLst>
                <a:ext uri="{FF2B5EF4-FFF2-40B4-BE49-F238E27FC236}">
                  <a16:creationId xmlns:a16="http://schemas.microsoft.com/office/drawing/2014/main" id="{F8016201-D7C6-68F7-DEA4-AD786CC9681A}"/>
                </a:ext>
              </a:extLst>
            </p:cNvPr>
            <p:cNvGrpSpPr/>
            <p:nvPr/>
          </p:nvGrpSpPr>
          <p:grpSpPr>
            <a:xfrm flipH="1">
              <a:off x="10348517" y="5687417"/>
              <a:ext cx="1563963" cy="1170588"/>
              <a:chOff x="5302292" y="8602600"/>
              <a:chExt cx="1381243" cy="1033826"/>
            </a:xfrm>
          </p:grpSpPr>
          <p:sp>
            <p:nvSpPr>
              <p:cNvPr id="16" name="Freeform: Shape 15">
                <a:extLst>
                  <a:ext uri="{FF2B5EF4-FFF2-40B4-BE49-F238E27FC236}">
                    <a16:creationId xmlns:a16="http://schemas.microsoft.com/office/drawing/2014/main" id="{2C93684E-892F-CA9D-9DE8-79F3C0DE070D}"/>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FE72EB-4EE6-3B97-4A09-5A81889ACEEB}"/>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6AF702-A088-3F6E-FBA1-B7AA82AD143C}"/>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7DF3AA3-8EA8-90A3-ECB5-80DBADEB446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AC3289CF-09B3-7069-4B76-09588AF84DDF}"/>
                </a:ext>
              </a:extLst>
            </p:cNvPr>
            <p:cNvGrpSpPr/>
            <p:nvPr/>
          </p:nvGrpSpPr>
          <p:grpSpPr>
            <a:xfrm flipH="1">
              <a:off x="11280562" y="5559865"/>
              <a:ext cx="911434" cy="1298132"/>
              <a:chOff x="5055426" y="8489952"/>
              <a:chExt cx="804949" cy="1146469"/>
            </a:xfrm>
          </p:grpSpPr>
          <p:sp>
            <p:nvSpPr>
              <p:cNvPr id="12" name="Freeform: Shape 11">
                <a:extLst>
                  <a:ext uri="{FF2B5EF4-FFF2-40B4-BE49-F238E27FC236}">
                    <a16:creationId xmlns:a16="http://schemas.microsoft.com/office/drawing/2014/main" id="{7A33D4D5-8187-BD37-1867-EBA824583467}"/>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8E5DF6-B228-1927-D581-550B588CDB68}"/>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F4889C4-3E2A-6838-32BC-1A667153D4EF}"/>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CD32A-5E75-A627-E14D-6F44D12504A3}"/>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1">
                    <a:lumMod val="85000"/>
                  </a:schemeClr>
                </a:solid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CF0D4489-DE7F-FE2F-298A-D109E1B47D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19161" y="2357437"/>
            <a:ext cx="5866264" cy="423863"/>
          </a:xfrm>
          <a:prstGeom prst="rect">
            <a:avLst/>
          </a:prstGeom>
        </p:spPr>
      </p:pic>
      <p:sp>
        <p:nvSpPr>
          <p:cNvPr id="2" name="Title 1">
            <a:extLst>
              <a:ext uri="{FF2B5EF4-FFF2-40B4-BE49-F238E27FC236}">
                <a16:creationId xmlns:a16="http://schemas.microsoft.com/office/drawing/2014/main" id="{F1136817-8D12-7A19-C49E-B7812A53F312}"/>
              </a:ext>
            </a:extLst>
          </p:cNvPr>
          <p:cNvSpPr>
            <a:spLocks noGrp="1"/>
          </p:cNvSpPr>
          <p:nvPr>
            <p:ph type="title"/>
          </p:nvPr>
        </p:nvSpPr>
        <p:spPr>
          <a:xfrm>
            <a:off x="604894" y="3388484"/>
            <a:ext cx="11018520" cy="677108"/>
          </a:xfrm>
        </p:spPr>
        <p:txBody>
          <a:bodyPr anchor="ctr"/>
          <a:lstStyle>
            <a:lvl1pPr>
              <a:defRPr sz="4400">
                <a:solidFill>
                  <a:schemeClr val="bg2"/>
                </a:solidFill>
              </a:defRPr>
            </a:lvl1pPr>
          </a:lstStyle>
          <a:p>
            <a:r>
              <a:rPr lang="en-US"/>
              <a:t>Click to edit Master title style</a:t>
            </a:r>
          </a:p>
        </p:txBody>
      </p:sp>
    </p:spTree>
    <p:extLst>
      <p:ext uri="{BB962C8B-B14F-4D97-AF65-F5344CB8AC3E}">
        <p14:creationId xmlns:p14="http://schemas.microsoft.com/office/powerpoint/2010/main" val="2923584344"/>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rvice Experience">
    <p:spTree>
      <p:nvGrpSpPr>
        <p:cNvPr id="1" name=""/>
        <p:cNvGrpSpPr/>
        <p:nvPr/>
      </p:nvGrpSpPr>
      <p:grpSpPr>
        <a:xfrm>
          <a:off x="0" y="0"/>
          <a:ext cx="0" cy="0"/>
          <a:chOff x="0" y="0"/>
          <a:chExt cx="0" cy="0"/>
        </a:xfrm>
      </p:grpSpPr>
      <p:sp>
        <p:nvSpPr>
          <p:cNvPr id="65" name="Text Placeholder 64">
            <a:extLst>
              <a:ext uri="{FF2B5EF4-FFF2-40B4-BE49-F238E27FC236}">
                <a16:creationId xmlns:a16="http://schemas.microsoft.com/office/drawing/2014/main" id="{1A5378FA-E20A-AEE6-943C-6237A15CE89C}"/>
              </a:ext>
            </a:extLst>
          </p:cNvPr>
          <p:cNvSpPr>
            <a:spLocks noGrp="1"/>
          </p:cNvSpPr>
          <p:nvPr>
            <p:ph type="body" sz="quarter" idx="10"/>
          </p:nvPr>
        </p:nvSpPr>
        <p:spPr>
          <a:xfrm>
            <a:off x="588263" y="1303528"/>
            <a:ext cx="9736094" cy="1719074"/>
          </a:xfrm>
          <a:prstGeom prst="roundRect">
            <a:avLst>
              <a:gd name="adj" fmla="val 7802"/>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lgn="ctr">
              <a:buNone/>
              <a:defRPr kumimoji="0" lang="en-US" sz="2000" b="0" i="0" u="none" strike="noStrike" cap="none" normalizeH="0" dirty="0" smtClean="0">
                <a:ln>
                  <a:noFill/>
                </a:ln>
                <a:solidFill>
                  <a:srgbClr val="F8F8F8"/>
                </a:solidFill>
                <a:effectLst/>
                <a:uLnTx/>
                <a:uFillTx/>
                <a:latin typeface="+mn-lt"/>
              </a:defRPr>
            </a:lvl1pPr>
            <a:lvl2pPr>
              <a:defRPr lang="en-US" sz="1800" dirty="0" smtClean="0">
                <a:solidFill>
                  <a:sysClr val="windowText" lastClr="000000"/>
                </a:solidFill>
              </a:defRPr>
            </a:lvl2pPr>
            <a:lvl3pPr>
              <a:defRPr lang="en-US" sz="1800" dirty="0" smtClean="0">
                <a:solidFill>
                  <a:sysClr val="windowText" lastClr="000000"/>
                </a:solidFill>
              </a:defRPr>
            </a:lvl3pPr>
            <a:lvl4pPr>
              <a:defRPr lang="en-US" sz="1800" dirty="0" smtClean="0">
                <a:solidFill>
                  <a:sysClr val="windowText" lastClr="000000"/>
                </a:solidFill>
              </a:defRPr>
            </a:lvl4pPr>
            <a:lvl5pPr>
              <a:defRPr lang="en-US" sz="1800" dirty="0">
                <a:solidFill>
                  <a:sysClr val="windowText" lastClr="000000"/>
                </a:solidFill>
              </a:defRPr>
            </a:lvl5pPr>
          </a:lstStyle>
          <a:p>
            <a:pPr marL="228600" lvl="0" indent="-228600" defTabSz="932472" fontAlgn="base">
              <a:lnSpc>
                <a:spcPct val="110000"/>
              </a:lnSpc>
              <a:spcBef>
                <a:spcPct val="0"/>
              </a:spcBef>
              <a:spcAft>
                <a:spcPct val="0"/>
              </a:spcAft>
              <a:buSzTx/>
            </a:pPr>
            <a:endParaRPr lang="en-US"/>
          </a:p>
        </p:txBody>
      </p:sp>
      <p:sp>
        <p:nvSpPr>
          <p:cNvPr id="88" name="Text Placeholder 64">
            <a:extLst>
              <a:ext uri="{FF2B5EF4-FFF2-40B4-BE49-F238E27FC236}">
                <a16:creationId xmlns:a16="http://schemas.microsoft.com/office/drawing/2014/main" id="{6C8466A7-95B5-6740-955E-ECB144EDE9B6}"/>
              </a:ext>
            </a:extLst>
          </p:cNvPr>
          <p:cNvSpPr>
            <a:spLocks noGrp="1"/>
          </p:cNvSpPr>
          <p:nvPr>
            <p:ph type="body" sz="quarter" idx="31"/>
          </p:nvPr>
        </p:nvSpPr>
        <p:spPr>
          <a:xfrm>
            <a:off x="799882" y="1515237"/>
            <a:ext cx="9312856" cy="1298449"/>
          </a:xfrm>
          <a:prstGeom prst="roundRect">
            <a:avLst>
              <a:gd name="adj" fmla="val 7802"/>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sz="2000" b="0" i="0" u="none" strike="noStrike" cap="none" normalizeH="0" dirty="0" smtClean="0">
                <a:ln>
                  <a:noFill/>
                </a:ln>
                <a:solidFill>
                  <a:srgbClr val="F8F8F8"/>
                </a:solidFill>
                <a:effectLst/>
                <a:uLnTx/>
                <a:uFillTx/>
                <a:latin typeface="Calibri" panose="020F0502020204030204"/>
                <a:cs typeface="Segoe UI" pitchFamily="34" charset="0"/>
              </a:defRPr>
            </a:lvl1pPr>
          </a:lstStyle>
          <a:p>
            <a:pPr marL="0" lvl="0" indent="0" algn="ctr" defTabSz="932472" fontAlgn="base">
              <a:lnSpc>
                <a:spcPct val="110000"/>
              </a:lnSpc>
              <a:spcBef>
                <a:spcPct val="0"/>
              </a:spcBef>
              <a:spcAft>
                <a:spcPct val="0"/>
              </a:spcAft>
              <a:buSzTx/>
              <a:buFont typeface="Arial" panose="020B0604020202020204" pitchFamily="34" charset="0"/>
              <a:buNone/>
            </a:pPr>
            <a:endParaRPr lang="en-US"/>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
        <p:nvSpPr>
          <p:cNvPr id="75" name="Picture Placeholder 56">
            <a:extLst>
              <a:ext uri="{FF2B5EF4-FFF2-40B4-BE49-F238E27FC236}">
                <a16:creationId xmlns:a16="http://schemas.microsoft.com/office/drawing/2014/main" id="{815DAE2C-3186-2DBD-0901-D9D2DD456A11}"/>
              </a:ext>
            </a:extLst>
          </p:cNvPr>
          <p:cNvSpPr>
            <a:spLocks noGrp="1"/>
          </p:cNvSpPr>
          <p:nvPr userDrawn="1">
            <p:ph type="pic" sz="quarter" idx="25" hasCustomPrompt="1"/>
          </p:nvPr>
        </p:nvSpPr>
        <p:spPr>
          <a:xfrm>
            <a:off x="1523956"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7" name="Picture Placeholder 56">
            <a:extLst>
              <a:ext uri="{FF2B5EF4-FFF2-40B4-BE49-F238E27FC236}">
                <a16:creationId xmlns:a16="http://schemas.microsoft.com/office/drawing/2014/main" id="{6930F3DD-E6FB-AE7B-2F98-F8A54A7AFDEC}"/>
              </a:ext>
            </a:extLst>
          </p:cNvPr>
          <p:cNvSpPr>
            <a:spLocks noGrp="1"/>
          </p:cNvSpPr>
          <p:nvPr userDrawn="1">
            <p:ph type="pic" sz="quarter" idx="26" hasCustomPrompt="1"/>
          </p:nvPr>
        </p:nvSpPr>
        <p:spPr>
          <a:xfrm>
            <a:off x="3349317"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8" name="Picture Placeholder 56">
            <a:extLst>
              <a:ext uri="{FF2B5EF4-FFF2-40B4-BE49-F238E27FC236}">
                <a16:creationId xmlns:a16="http://schemas.microsoft.com/office/drawing/2014/main" id="{CE08CA08-58F3-4EC1-3890-D00E7FCCBCAA}"/>
              </a:ext>
            </a:extLst>
          </p:cNvPr>
          <p:cNvSpPr>
            <a:spLocks noGrp="1"/>
          </p:cNvSpPr>
          <p:nvPr userDrawn="1">
            <p:ph type="pic" sz="quarter" idx="27" hasCustomPrompt="1"/>
          </p:nvPr>
        </p:nvSpPr>
        <p:spPr>
          <a:xfrm>
            <a:off x="5174678"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79" name="Picture Placeholder 56">
            <a:extLst>
              <a:ext uri="{FF2B5EF4-FFF2-40B4-BE49-F238E27FC236}">
                <a16:creationId xmlns:a16="http://schemas.microsoft.com/office/drawing/2014/main" id="{C9D7F5A7-AD7A-540D-1083-37A090BE4869}"/>
              </a:ext>
            </a:extLst>
          </p:cNvPr>
          <p:cNvSpPr>
            <a:spLocks noGrp="1"/>
          </p:cNvSpPr>
          <p:nvPr userDrawn="1">
            <p:ph type="pic" sz="quarter" idx="28" hasCustomPrompt="1"/>
          </p:nvPr>
        </p:nvSpPr>
        <p:spPr>
          <a:xfrm>
            <a:off x="7000039"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80" name="Picture Placeholder 56">
            <a:extLst>
              <a:ext uri="{FF2B5EF4-FFF2-40B4-BE49-F238E27FC236}">
                <a16:creationId xmlns:a16="http://schemas.microsoft.com/office/drawing/2014/main" id="{4FAB11E7-74B5-F506-129D-1D190E7EA688}"/>
              </a:ext>
            </a:extLst>
          </p:cNvPr>
          <p:cNvSpPr>
            <a:spLocks noGrp="1"/>
          </p:cNvSpPr>
          <p:nvPr userDrawn="1">
            <p:ph type="pic" sz="quarter" idx="29" hasCustomPrompt="1"/>
          </p:nvPr>
        </p:nvSpPr>
        <p:spPr>
          <a:xfrm>
            <a:off x="8825401" y="180332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81" name="Text Placeholder 64">
            <a:extLst>
              <a:ext uri="{FF2B5EF4-FFF2-40B4-BE49-F238E27FC236}">
                <a16:creationId xmlns:a16="http://schemas.microsoft.com/office/drawing/2014/main" id="{631E6F77-01FB-2800-555A-AC8B02B0832A}"/>
              </a:ext>
            </a:extLst>
          </p:cNvPr>
          <p:cNvSpPr>
            <a:spLocks noGrp="1"/>
          </p:cNvSpPr>
          <p:nvPr userDrawn="1">
            <p:ph type="body" sz="quarter" idx="30"/>
          </p:nvPr>
        </p:nvSpPr>
        <p:spPr>
          <a:xfrm>
            <a:off x="588263" y="3204672"/>
            <a:ext cx="9736094" cy="3363465"/>
          </a:xfrm>
          <a:prstGeom prst="roundRect">
            <a:avLst>
              <a:gd name="adj" fmla="val 396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marL="0" indent="0" algn="ctr">
              <a:buNone/>
              <a:defRPr kumimoji="0" lang="en-US" sz="2000" b="0" i="0" u="none" strike="noStrike" cap="none" normalizeH="0" dirty="0" smtClean="0">
                <a:ln>
                  <a:noFill/>
                </a:ln>
                <a:solidFill>
                  <a:srgbClr val="FAFAFA"/>
                </a:solidFill>
                <a:effectLst/>
                <a:uLnTx/>
                <a:uFillTx/>
                <a:latin typeface="+mn-lt"/>
              </a:defRPr>
            </a:lvl1pPr>
            <a:lvl2pPr>
              <a:defRPr lang="en-US" sz="1800" dirty="0" smtClean="0">
                <a:solidFill>
                  <a:sysClr val="windowText" lastClr="000000"/>
                </a:solidFill>
              </a:defRPr>
            </a:lvl2pPr>
            <a:lvl3pPr>
              <a:defRPr lang="en-US" sz="1800" dirty="0" smtClean="0">
                <a:solidFill>
                  <a:sysClr val="windowText" lastClr="000000"/>
                </a:solidFill>
              </a:defRPr>
            </a:lvl3pPr>
            <a:lvl4pPr>
              <a:defRPr lang="en-US" sz="1800" dirty="0" smtClean="0">
                <a:solidFill>
                  <a:sysClr val="windowText" lastClr="000000"/>
                </a:solidFill>
              </a:defRPr>
            </a:lvl4pPr>
            <a:lvl5pPr>
              <a:defRPr lang="en-US" sz="1800" dirty="0">
                <a:solidFill>
                  <a:sysClr val="windowText" lastClr="000000"/>
                </a:solidFill>
              </a:defRPr>
            </a:lvl5pPr>
          </a:lstStyle>
          <a:p>
            <a:pPr marL="228600" lvl="0" indent="-228600" defTabSz="932472" fontAlgn="base">
              <a:lnSpc>
                <a:spcPct val="110000"/>
              </a:lnSpc>
              <a:spcBef>
                <a:spcPct val="0"/>
              </a:spcBef>
              <a:spcAft>
                <a:spcPct val="0"/>
              </a:spcAft>
              <a:buSzTx/>
            </a:pPr>
            <a:endParaRPr lang="en-US"/>
          </a:p>
        </p:txBody>
      </p:sp>
      <p:sp>
        <p:nvSpPr>
          <p:cNvPr id="89" name="Text Placeholder 64">
            <a:extLst>
              <a:ext uri="{FF2B5EF4-FFF2-40B4-BE49-F238E27FC236}">
                <a16:creationId xmlns:a16="http://schemas.microsoft.com/office/drawing/2014/main" id="{348CC9D6-A879-61D8-076A-EB323D00AD71}"/>
              </a:ext>
            </a:extLst>
          </p:cNvPr>
          <p:cNvSpPr>
            <a:spLocks noGrp="1"/>
          </p:cNvSpPr>
          <p:nvPr userDrawn="1">
            <p:ph type="body" sz="quarter" idx="32"/>
          </p:nvPr>
        </p:nvSpPr>
        <p:spPr>
          <a:xfrm>
            <a:off x="799882" y="3408435"/>
            <a:ext cx="9312856" cy="2955940"/>
          </a:xfrm>
          <a:prstGeom prst="roundRect">
            <a:avLst>
              <a:gd name="adj" fmla="val 3506"/>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sz="2000" b="0" i="0" u="none" strike="noStrike" cap="none" normalizeH="0" dirty="0" smtClean="0">
                <a:ln>
                  <a:noFill/>
                </a:ln>
                <a:solidFill>
                  <a:srgbClr val="F9F9F9"/>
                </a:solidFill>
                <a:effectLst/>
                <a:uLnTx/>
                <a:uFillTx/>
                <a:latin typeface="Calibri" panose="020F0502020204030204"/>
                <a:cs typeface="Segoe UI" pitchFamily="34" charset="0"/>
              </a:defRPr>
            </a:lvl1pPr>
          </a:lstStyle>
          <a:p>
            <a:pPr marL="0" lvl="0" indent="0" algn="ctr" defTabSz="932472" fontAlgn="base">
              <a:lnSpc>
                <a:spcPct val="110000"/>
              </a:lnSpc>
              <a:spcBef>
                <a:spcPct val="0"/>
              </a:spcBef>
              <a:spcAft>
                <a:spcPct val="0"/>
              </a:spcAft>
              <a:buSzTx/>
              <a:buFont typeface="Arial" panose="020B0604020202020204" pitchFamily="34" charset="0"/>
              <a:buNone/>
            </a:pPr>
            <a:endParaRPr lang="en-US"/>
          </a:p>
        </p:txBody>
      </p:sp>
      <p:sp>
        <p:nvSpPr>
          <p:cNvPr id="91" name="Text Placeholder 64">
            <a:extLst>
              <a:ext uri="{FF2B5EF4-FFF2-40B4-BE49-F238E27FC236}">
                <a16:creationId xmlns:a16="http://schemas.microsoft.com/office/drawing/2014/main" id="{1FDAB499-40EB-D6F1-2DED-0585C4144F30}"/>
              </a:ext>
            </a:extLst>
          </p:cNvPr>
          <p:cNvSpPr>
            <a:spLocks noGrp="1"/>
          </p:cNvSpPr>
          <p:nvPr userDrawn="1">
            <p:ph type="body" sz="quarter" idx="34"/>
          </p:nvPr>
        </p:nvSpPr>
        <p:spPr>
          <a:xfrm rot="5400000">
            <a:off x="427232" y="3937478"/>
            <a:ext cx="1289124" cy="543824"/>
          </a:xfrm>
          <a:prstGeom prst="round2SameRect">
            <a:avLst>
              <a:gd name="adj1" fmla="val 10570"/>
              <a:gd name="adj2" fmla="val 0"/>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0" lang="en-US" sz="1200" b="1" i="0" u="none" strike="noStrike" cap="all" spc="200" normalizeH="0" dirty="0" smtClean="0">
                <a:ln>
                  <a:noFill/>
                </a:ln>
                <a:solidFill>
                  <a:srgbClr val="7F7F7F"/>
                </a:solidFill>
                <a:effectLst/>
                <a:uLnTx/>
                <a:uFillTx/>
                <a:latin typeface="Segoe UI Semibold" panose="020B0502040204020203" pitchFamily="34" charset="0"/>
                <a:cs typeface="Segoe UI Semibold" panose="020B0502040204020203" pitchFamily="34" charset="0"/>
              </a:defRPr>
            </a:lvl1pPr>
          </a:lstStyle>
          <a:p>
            <a:pPr marL="0" lvl="0" indent="0" algn="ctr" defTabSz="914367">
              <a:lnSpc>
                <a:spcPct val="110000"/>
              </a:lnSpc>
              <a:spcBef>
                <a:spcPts val="0"/>
              </a:spcBef>
              <a:buSzTx/>
              <a:buFontTx/>
              <a:buNone/>
            </a:pPr>
            <a:endParaRPr lang="en-US"/>
          </a:p>
        </p:txBody>
      </p:sp>
      <p:sp>
        <p:nvSpPr>
          <p:cNvPr id="92" name="Text Placeholder 64">
            <a:extLst>
              <a:ext uri="{FF2B5EF4-FFF2-40B4-BE49-F238E27FC236}">
                <a16:creationId xmlns:a16="http://schemas.microsoft.com/office/drawing/2014/main" id="{25E5A691-0B96-F6BE-C533-6AB34C2A6F8C}"/>
              </a:ext>
            </a:extLst>
          </p:cNvPr>
          <p:cNvSpPr>
            <a:spLocks noGrp="1"/>
          </p:cNvSpPr>
          <p:nvPr userDrawn="1">
            <p:ph type="body" sz="quarter" idx="35"/>
          </p:nvPr>
        </p:nvSpPr>
        <p:spPr>
          <a:xfrm rot="5400000">
            <a:off x="427232" y="5340248"/>
            <a:ext cx="1289124" cy="543824"/>
          </a:xfrm>
          <a:prstGeom prst="round2SameRect">
            <a:avLst>
              <a:gd name="adj1" fmla="val 10570"/>
              <a:gd name="adj2" fmla="val 0"/>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kumimoji="0" lang="en-US" sz="1200" b="1" i="0" u="none" strike="noStrike" cap="all" spc="200" normalizeH="0" dirty="0" smtClean="0">
                <a:ln>
                  <a:noFill/>
                </a:ln>
                <a:solidFill>
                  <a:srgbClr val="7F7F7F"/>
                </a:solidFill>
                <a:effectLst/>
                <a:uLnTx/>
                <a:uFillTx/>
                <a:latin typeface="Segoe UI Semibold" panose="020B0502040204020203" pitchFamily="34" charset="0"/>
                <a:cs typeface="Segoe UI Semibold" panose="020B0502040204020203" pitchFamily="34" charset="0"/>
              </a:defRPr>
            </a:lvl1pPr>
          </a:lstStyle>
          <a:p>
            <a:pPr marL="0" lvl="0" indent="0" algn="ctr" defTabSz="914367">
              <a:lnSpc>
                <a:spcPct val="110000"/>
              </a:lnSpc>
              <a:spcBef>
                <a:spcPts val="0"/>
              </a:spcBef>
              <a:buSzTx/>
              <a:buFontTx/>
              <a:buNone/>
            </a:pPr>
            <a:endParaRPr lang="en-US"/>
          </a:p>
        </p:txBody>
      </p:sp>
      <p:sp>
        <p:nvSpPr>
          <p:cNvPr id="105" name="Picture Placeholder 56">
            <a:extLst>
              <a:ext uri="{FF2B5EF4-FFF2-40B4-BE49-F238E27FC236}">
                <a16:creationId xmlns:a16="http://schemas.microsoft.com/office/drawing/2014/main" id="{9E8C9B8F-BEDD-58AC-9B52-F5437B342B1E}"/>
              </a:ext>
            </a:extLst>
          </p:cNvPr>
          <p:cNvSpPr>
            <a:spLocks noGrp="1"/>
          </p:cNvSpPr>
          <p:nvPr userDrawn="1">
            <p:ph type="pic" sz="quarter" idx="45" hasCustomPrompt="1"/>
          </p:nvPr>
        </p:nvSpPr>
        <p:spPr>
          <a:xfrm>
            <a:off x="173560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6" name="Picture Placeholder 56">
            <a:extLst>
              <a:ext uri="{FF2B5EF4-FFF2-40B4-BE49-F238E27FC236}">
                <a16:creationId xmlns:a16="http://schemas.microsoft.com/office/drawing/2014/main" id="{86CE796E-7A0C-5271-48EB-685081BEABB1}"/>
              </a:ext>
            </a:extLst>
          </p:cNvPr>
          <p:cNvSpPr>
            <a:spLocks noGrp="1"/>
          </p:cNvSpPr>
          <p:nvPr userDrawn="1">
            <p:ph type="pic" sz="quarter" idx="46" hasCustomPrompt="1"/>
          </p:nvPr>
        </p:nvSpPr>
        <p:spPr>
          <a:xfrm>
            <a:off x="297054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7" name="Picture Placeholder 56">
            <a:extLst>
              <a:ext uri="{FF2B5EF4-FFF2-40B4-BE49-F238E27FC236}">
                <a16:creationId xmlns:a16="http://schemas.microsoft.com/office/drawing/2014/main" id="{90DADFF7-652B-E770-88A6-B6AAA5AC1380}"/>
              </a:ext>
            </a:extLst>
          </p:cNvPr>
          <p:cNvSpPr>
            <a:spLocks noGrp="1"/>
          </p:cNvSpPr>
          <p:nvPr userDrawn="1">
            <p:ph type="pic" sz="quarter" idx="47" hasCustomPrompt="1"/>
          </p:nvPr>
        </p:nvSpPr>
        <p:spPr>
          <a:xfrm>
            <a:off x="420547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8" name="Picture Placeholder 56">
            <a:extLst>
              <a:ext uri="{FF2B5EF4-FFF2-40B4-BE49-F238E27FC236}">
                <a16:creationId xmlns:a16="http://schemas.microsoft.com/office/drawing/2014/main" id="{9FDD5191-59F9-758B-360C-D452B63F50CF}"/>
              </a:ext>
            </a:extLst>
          </p:cNvPr>
          <p:cNvSpPr>
            <a:spLocks noGrp="1"/>
          </p:cNvSpPr>
          <p:nvPr userDrawn="1">
            <p:ph type="pic" sz="quarter" idx="48" hasCustomPrompt="1"/>
          </p:nvPr>
        </p:nvSpPr>
        <p:spPr>
          <a:xfrm>
            <a:off x="544041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09" name="Picture Placeholder 56">
            <a:extLst>
              <a:ext uri="{FF2B5EF4-FFF2-40B4-BE49-F238E27FC236}">
                <a16:creationId xmlns:a16="http://schemas.microsoft.com/office/drawing/2014/main" id="{E65D5A6B-5940-9C32-993C-69CFEAE16F4D}"/>
              </a:ext>
            </a:extLst>
          </p:cNvPr>
          <p:cNvSpPr>
            <a:spLocks noGrp="1"/>
          </p:cNvSpPr>
          <p:nvPr userDrawn="1">
            <p:ph type="pic" sz="quarter" idx="49" hasCustomPrompt="1"/>
          </p:nvPr>
        </p:nvSpPr>
        <p:spPr>
          <a:xfrm>
            <a:off x="6675349"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0" name="Picture Placeholder 56">
            <a:extLst>
              <a:ext uri="{FF2B5EF4-FFF2-40B4-BE49-F238E27FC236}">
                <a16:creationId xmlns:a16="http://schemas.microsoft.com/office/drawing/2014/main" id="{3500A3BB-59C7-36A6-6E4C-04961FB1BE62}"/>
              </a:ext>
            </a:extLst>
          </p:cNvPr>
          <p:cNvSpPr>
            <a:spLocks noGrp="1"/>
          </p:cNvSpPr>
          <p:nvPr userDrawn="1">
            <p:ph type="pic" sz="quarter" idx="50" hasCustomPrompt="1"/>
          </p:nvPr>
        </p:nvSpPr>
        <p:spPr>
          <a:xfrm>
            <a:off x="7910284"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1" name="Picture Placeholder 56">
            <a:extLst>
              <a:ext uri="{FF2B5EF4-FFF2-40B4-BE49-F238E27FC236}">
                <a16:creationId xmlns:a16="http://schemas.microsoft.com/office/drawing/2014/main" id="{70414032-732A-C947-727C-7462B3739F7A}"/>
              </a:ext>
            </a:extLst>
          </p:cNvPr>
          <p:cNvSpPr>
            <a:spLocks noGrp="1"/>
          </p:cNvSpPr>
          <p:nvPr userDrawn="1">
            <p:ph type="pic" sz="quarter" idx="51" hasCustomPrompt="1"/>
          </p:nvPr>
        </p:nvSpPr>
        <p:spPr>
          <a:xfrm>
            <a:off x="9145218" y="37198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6" name="Picture Placeholder 56">
            <a:extLst>
              <a:ext uri="{FF2B5EF4-FFF2-40B4-BE49-F238E27FC236}">
                <a16:creationId xmlns:a16="http://schemas.microsoft.com/office/drawing/2014/main" id="{9808DC25-2647-6528-E3A2-DEAA4E130438}"/>
              </a:ext>
            </a:extLst>
          </p:cNvPr>
          <p:cNvSpPr>
            <a:spLocks noGrp="1"/>
          </p:cNvSpPr>
          <p:nvPr userDrawn="1">
            <p:ph type="pic" sz="quarter" idx="56" hasCustomPrompt="1"/>
          </p:nvPr>
        </p:nvSpPr>
        <p:spPr>
          <a:xfrm>
            <a:off x="1970760"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7" name="Picture Placeholder 56">
            <a:extLst>
              <a:ext uri="{FF2B5EF4-FFF2-40B4-BE49-F238E27FC236}">
                <a16:creationId xmlns:a16="http://schemas.microsoft.com/office/drawing/2014/main" id="{99A0E4E2-505F-40AB-B17F-C3533F531719}"/>
              </a:ext>
            </a:extLst>
          </p:cNvPr>
          <p:cNvSpPr>
            <a:spLocks noGrp="1"/>
          </p:cNvSpPr>
          <p:nvPr userDrawn="1">
            <p:ph type="pic" sz="quarter" idx="57" hasCustomPrompt="1"/>
          </p:nvPr>
        </p:nvSpPr>
        <p:spPr>
          <a:xfrm>
            <a:off x="3767132"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8" name="Picture Placeholder 56">
            <a:extLst>
              <a:ext uri="{FF2B5EF4-FFF2-40B4-BE49-F238E27FC236}">
                <a16:creationId xmlns:a16="http://schemas.microsoft.com/office/drawing/2014/main" id="{F56A45FF-258D-6B0F-9286-E9A7D73A0461}"/>
              </a:ext>
            </a:extLst>
          </p:cNvPr>
          <p:cNvSpPr>
            <a:spLocks noGrp="1"/>
          </p:cNvSpPr>
          <p:nvPr userDrawn="1">
            <p:ph type="pic" sz="quarter" idx="58" hasCustomPrompt="1"/>
          </p:nvPr>
        </p:nvSpPr>
        <p:spPr>
          <a:xfrm>
            <a:off x="5563504"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19" name="Picture Placeholder 56">
            <a:extLst>
              <a:ext uri="{FF2B5EF4-FFF2-40B4-BE49-F238E27FC236}">
                <a16:creationId xmlns:a16="http://schemas.microsoft.com/office/drawing/2014/main" id="{636D1123-7C66-1DF0-009B-4D9327656D44}"/>
              </a:ext>
            </a:extLst>
          </p:cNvPr>
          <p:cNvSpPr>
            <a:spLocks noGrp="1"/>
          </p:cNvSpPr>
          <p:nvPr userDrawn="1">
            <p:ph type="pic" sz="quarter" idx="59" hasCustomPrompt="1"/>
          </p:nvPr>
        </p:nvSpPr>
        <p:spPr>
          <a:xfrm>
            <a:off x="7359876" y="5123301"/>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0" name="Picture Placeholder 56">
            <a:extLst>
              <a:ext uri="{FF2B5EF4-FFF2-40B4-BE49-F238E27FC236}">
                <a16:creationId xmlns:a16="http://schemas.microsoft.com/office/drawing/2014/main" id="{839F2AAD-8EEB-81BD-1861-BBD43C2F7231}"/>
              </a:ext>
            </a:extLst>
          </p:cNvPr>
          <p:cNvSpPr>
            <a:spLocks noGrp="1"/>
          </p:cNvSpPr>
          <p:nvPr userDrawn="1">
            <p:ph type="pic" sz="quarter" idx="60" hasCustomPrompt="1"/>
          </p:nvPr>
        </p:nvSpPr>
        <p:spPr>
          <a:xfrm>
            <a:off x="8586036" y="5123301"/>
            <a:ext cx="1398753"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5" name="Picture Placeholder 56">
            <a:extLst>
              <a:ext uri="{FF2B5EF4-FFF2-40B4-BE49-F238E27FC236}">
                <a16:creationId xmlns:a16="http://schemas.microsoft.com/office/drawing/2014/main" id="{15C311E6-0EBF-A309-C7FC-58B3B017429A}"/>
              </a:ext>
            </a:extLst>
          </p:cNvPr>
          <p:cNvSpPr>
            <a:spLocks noGrp="1"/>
          </p:cNvSpPr>
          <p:nvPr>
            <p:ph type="pic" sz="quarter" idx="63" hasCustomPrompt="1"/>
          </p:nvPr>
        </p:nvSpPr>
        <p:spPr>
          <a:xfrm>
            <a:off x="10807553" y="3542817"/>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28" name="Picture Placeholder 56">
            <a:extLst>
              <a:ext uri="{FF2B5EF4-FFF2-40B4-BE49-F238E27FC236}">
                <a16:creationId xmlns:a16="http://schemas.microsoft.com/office/drawing/2014/main" id="{83D49837-199A-99B0-1A46-C7E28E26F880}"/>
              </a:ext>
            </a:extLst>
          </p:cNvPr>
          <p:cNvSpPr>
            <a:spLocks noGrp="1"/>
          </p:cNvSpPr>
          <p:nvPr>
            <p:ph type="pic" sz="quarter" idx="66" hasCustomPrompt="1"/>
          </p:nvPr>
        </p:nvSpPr>
        <p:spPr>
          <a:xfrm>
            <a:off x="10807553" y="5651500"/>
            <a:ext cx="578326" cy="578325"/>
          </a:xfrm>
          <a:prstGeom prst="rect">
            <a:avLst/>
          </a:prstGeom>
          <a:effectLst/>
        </p:spPr>
        <p:txBody>
          <a:bodyPr wrap="none" anchor="ctr">
            <a:noAutofit/>
          </a:bodyPr>
          <a:lstStyle>
            <a:lvl1pPr marL="0" indent="0" algn="ctr">
              <a:buFont typeface="Arial" panose="020B0604020202020204" pitchFamily="34" charset="0"/>
              <a:buNone/>
              <a:defRPr sz="1100">
                <a:latin typeface="+mj-lt"/>
              </a:defRPr>
            </a:lvl1pPr>
          </a:lstStyle>
          <a:p>
            <a:r>
              <a:rPr lang="en-US"/>
              <a:t>Image</a:t>
            </a:r>
          </a:p>
        </p:txBody>
      </p:sp>
      <p:sp>
        <p:nvSpPr>
          <p:cNvPr id="131" name="Text Placeholder 130">
            <a:extLst>
              <a:ext uri="{FF2B5EF4-FFF2-40B4-BE49-F238E27FC236}">
                <a16:creationId xmlns:a16="http://schemas.microsoft.com/office/drawing/2014/main" id="{8E8F3A8C-4965-7B08-A459-A80D02E1B91B}"/>
              </a:ext>
            </a:extLst>
          </p:cNvPr>
          <p:cNvSpPr>
            <a:spLocks noGrp="1"/>
          </p:cNvSpPr>
          <p:nvPr>
            <p:ph type="body" sz="quarter" idx="67"/>
          </p:nvPr>
        </p:nvSpPr>
        <p:spPr>
          <a:xfrm>
            <a:off x="2792636"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4" name="Text Placeholder 130">
            <a:extLst>
              <a:ext uri="{FF2B5EF4-FFF2-40B4-BE49-F238E27FC236}">
                <a16:creationId xmlns:a16="http://schemas.microsoft.com/office/drawing/2014/main" id="{272E9F8F-3BEB-8A88-788D-B988CA634369}"/>
              </a:ext>
            </a:extLst>
          </p:cNvPr>
          <p:cNvSpPr>
            <a:spLocks noGrp="1"/>
          </p:cNvSpPr>
          <p:nvPr>
            <p:ph type="body" sz="quarter" idx="68"/>
          </p:nvPr>
        </p:nvSpPr>
        <p:spPr>
          <a:xfrm>
            <a:off x="4617997"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5" name="Text Placeholder 130">
            <a:extLst>
              <a:ext uri="{FF2B5EF4-FFF2-40B4-BE49-F238E27FC236}">
                <a16:creationId xmlns:a16="http://schemas.microsoft.com/office/drawing/2014/main" id="{26154540-F4D7-0CB2-7414-A3351D18B818}"/>
              </a:ext>
            </a:extLst>
          </p:cNvPr>
          <p:cNvSpPr>
            <a:spLocks noGrp="1"/>
          </p:cNvSpPr>
          <p:nvPr>
            <p:ph type="body" sz="quarter" idx="69"/>
          </p:nvPr>
        </p:nvSpPr>
        <p:spPr>
          <a:xfrm>
            <a:off x="967275"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6" name="Text Placeholder 130">
            <a:extLst>
              <a:ext uri="{FF2B5EF4-FFF2-40B4-BE49-F238E27FC236}">
                <a16:creationId xmlns:a16="http://schemas.microsoft.com/office/drawing/2014/main" id="{40074630-6D82-B22B-E19B-1BD2DBA8C980}"/>
              </a:ext>
            </a:extLst>
          </p:cNvPr>
          <p:cNvSpPr>
            <a:spLocks noGrp="1"/>
          </p:cNvSpPr>
          <p:nvPr>
            <p:ph type="body" sz="quarter" idx="70"/>
          </p:nvPr>
        </p:nvSpPr>
        <p:spPr>
          <a:xfrm>
            <a:off x="6443358"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7" name="Text Placeholder 130">
            <a:extLst>
              <a:ext uri="{FF2B5EF4-FFF2-40B4-BE49-F238E27FC236}">
                <a16:creationId xmlns:a16="http://schemas.microsoft.com/office/drawing/2014/main" id="{6FC17F1B-0B4B-8D86-E554-F321477865AB}"/>
              </a:ext>
            </a:extLst>
          </p:cNvPr>
          <p:cNvSpPr>
            <a:spLocks noGrp="1"/>
          </p:cNvSpPr>
          <p:nvPr>
            <p:ph type="body" sz="quarter" idx="71"/>
          </p:nvPr>
        </p:nvSpPr>
        <p:spPr>
          <a:xfrm>
            <a:off x="8268720" y="2456773"/>
            <a:ext cx="169168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8" name="Text Placeholder 130">
            <a:extLst>
              <a:ext uri="{FF2B5EF4-FFF2-40B4-BE49-F238E27FC236}">
                <a16:creationId xmlns:a16="http://schemas.microsoft.com/office/drawing/2014/main" id="{95D346BD-EFCF-6E95-BECC-5C22596B6D93}"/>
              </a:ext>
            </a:extLst>
          </p:cNvPr>
          <p:cNvSpPr>
            <a:spLocks noGrp="1"/>
          </p:cNvSpPr>
          <p:nvPr>
            <p:ph type="body" sz="quarter" idx="72"/>
          </p:nvPr>
        </p:nvSpPr>
        <p:spPr>
          <a:xfrm>
            <a:off x="147436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39" name="Text Placeholder 130">
            <a:extLst>
              <a:ext uri="{FF2B5EF4-FFF2-40B4-BE49-F238E27FC236}">
                <a16:creationId xmlns:a16="http://schemas.microsoft.com/office/drawing/2014/main" id="{A6CF814F-7789-8C24-D45B-754078124A49}"/>
              </a:ext>
            </a:extLst>
          </p:cNvPr>
          <p:cNvSpPr>
            <a:spLocks noGrp="1"/>
          </p:cNvSpPr>
          <p:nvPr>
            <p:ph type="body" sz="quarter" idx="73"/>
          </p:nvPr>
        </p:nvSpPr>
        <p:spPr>
          <a:xfrm>
            <a:off x="270929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0" name="Text Placeholder 130">
            <a:extLst>
              <a:ext uri="{FF2B5EF4-FFF2-40B4-BE49-F238E27FC236}">
                <a16:creationId xmlns:a16="http://schemas.microsoft.com/office/drawing/2014/main" id="{D9CD112F-A6CF-FA11-A9F2-4D9FD70DD473}"/>
              </a:ext>
            </a:extLst>
          </p:cNvPr>
          <p:cNvSpPr>
            <a:spLocks noGrp="1"/>
          </p:cNvSpPr>
          <p:nvPr>
            <p:ph type="body" sz="quarter" idx="74"/>
          </p:nvPr>
        </p:nvSpPr>
        <p:spPr>
          <a:xfrm>
            <a:off x="394423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1" name="Text Placeholder 130">
            <a:extLst>
              <a:ext uri="{FF2B5EF4-FFF2-40B4-BE49-F238E27FC236}">
                <a16:creationId xmlns:a16="http://schemas.microsoft.com/office/drawing/2014/main" id="{817F3721-1024-A4E8-F5FB-13C6743C550C}"/>
              </a:ext>
            </a:extLst>
          </p:cNvPr>
          <p:cNvSpPr>
            <a:spLocks noGrp="1"/>
          </p:cNvSpPr>
          <p:nvPr>
            <p:ph type="body" sz="quarter" idx="75"/>
          </p:nvPr>
        </p:nvSpPr>
        <p:spPr>
          <a:xfrm>
            <a:off x="517916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3" name="Text Placeholder 130">
            <a:extLst>
              <a:ext uri="{FF2B5EF4-FFF2-40B4-BE49-F238E27FC236}">
                <a16:creationId xmlns:a16="http://schemas.microsoft.com/office/drawing/2014/main" id="{17A5DA22-6139-D033-5842-73063563161A}"/>
              </a:ext>
            </a:extLst>
          </p:cNvPr>
          <p:cNvSpPr>
            <a:spLocks noGrp="1"/>
          </p:cNvSpPr>
          <p:nvPr>
            <p:ph type="body" sz="quarter" idx="76"/>
          </p:nvPr>
        </p:nvSpPr>
        <p:spPr>
          <a:xfrm>
            <a:off x="6414104"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4" name="Text Placeholder 130">
            <a:extLst>
              <a:ext uri="{FF2B5EF4-FFF2-40B4-BE49-F238E27FC236}">
                <a16:creationId xmlns:a16="http://schemas.microsoft.com/office/drawing/2014/main" id="{1FD3FBC3-B29E-DD2A-5B9B-09E1D0F0C692}"/>
              </a:ext>
            </a:extLst>
          </p:cNvPr>
          <p:cNvSpPr>
            <a:spLocks noGrp="1"/>
          </p:cNvSpPr>
          <p:nvPr>
            <p:ph type="body" sz="quarter" idx="77"/>
          </p:nvPr>
        </p:nvSpPr>
        <p:spPr>
          <a:xfrm>
            <a:off x="7649039"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5" name="Text Placeholder 130">
            <a:extLst>
              <a:ext uri="{FF2B5EF4-FFF2-40B4-BE49-F238E27FC236}">
                <a16:creationId xmlns:a16="http://schemas.microsoft.com/office/drawing/2014/main" id="{52DE49F7-3439-7AC3-6449-D71A0F2C0EA0}"/>
              </a:ext>
            </a:extLst>
          </p:cNvPr>
          <p:cNvSpPr>
            <a:spLocks noGrp="1"/>
          </p:cNvSpPr>
          <p:nvPr>
            <p:ph type="body" sz="quarter" idx="78"/>
          </p:nvPr>
        </p:nvSpPr>
        <p:spPr>
          <a:xfrm>
            <a:off x="8883973" y="4422325"/>
            <a:ext cx="1100816"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6" name="Text Placeholder 130">
            <a:extLst>
              <a:ext uri="{FF2B5EF4-FFF2-40B4-BE49-F238E27FC236}">
                <a16:creationId xmlns:a16="http://schemas.microsoft.com/office/drawing/2014/main" id="{6785F2BD-DC91-97F4-C6D8-13E85E5AA809}"/>
              </a:ext>
            </a:extLst>
          </p:cNvPr>
          <p:cNvSpPr>
            <a:spLocks noGrp="1"/>
          </p:cNvSpPr>
          <p:nvPr>
            <p:ph type="body" sz="quarter" idx="79"/>
          </p:nvPr>
        </p:nvSpPr>
        <p:spPr>
          <a:xfrm>
            <a:off x="1474364"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7" name="Text Placeholder 130">
            <a:extLst>
              <a:ext uri="{FF2B5EF4-FFF2-40B4-BE49-F238E27FC236}">
                <a16:creationId xmlns:a16="http://schemas.microsoft.com/office/drawing/2014/main" id="{585E728A-5488-61D6-A5B3-E86D66DED4E0}"/>
              </a:ext>
            </a:extLst>
          </p:cNvPr>
          <p:cNvSpPr>
            <a:spLocks noGrp="1"/>
          </p:cNvSpPr>
          <p:nvPr>
            <p:ph type="body" sz="quarter" idx="80"/>
          </p:nvPr>
        </p:nvSpPr>
        <p:spPr>
          <a:xfrm>
            <a:off x="3270736"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8" name="Text Placeholder 130">
            <a:extLst>
              <a:ext uri="{FF2B5EF4-FFF2-40B4-BE49-F238E27FC236}">
                <a16:creationId xmlns:a16="http://schemas.microsoft.com/office/drawing/2014/main" id="{49F66A41-4831-0333-EDE9-4EF664FC4DA1}"/>
              </a:ext>
            </a:extLst>
          </p:cNvPr>
          <p:cNvSpPr>
            <a:spLocks noGrp="1"/>
          </p:cNvSpPr>
          <p:nvPr>
            <p:ph type="body" sz="quarter" idx="81"/>
          </p:nvPr>
        </p:nvSpPr>
        <p:spPr>
          <a:xfrm>
            <a:off x="5067108"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49" name="Text Placeholder 130">
            <a:extLst>
              <a:ext uri="{FF2B5EF4-FFF2-40B4-BE49-F238E27FC236}">
                <a16:creationId xmlns:a16="http://schemas.microsoft.com/office/drawing/2014/main" id="{4F15F3B8-FACA-114B-A72D-D41C9DC6F09C}"/>
              </a:ext>
            </a:extLst>
          </p:cNvPr>
          <p:cNvSpPr>
            <a:spLocks noGrp="1"/>
          </p:cNvSpPr>
          <p:nvPr>
            <p:ph type="body" sz="quarter" idx="82"/>
          </p:nvPr>
        </p:nvSpPr>
        <p:spPr>
          <a:xfrm>
            <a:off x="6863481" y="5803526"/>
            <a:ext cx="1571118"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0" name="Text Placeholder 130">
            <a:extLst>
              <a:ext uri="{FF2B5EF4-FFF2-40B4-BE49-F238E27FC236}">
                <a16:creationId xmlns:a16="http://schemas.microsoft.com/office/drawing/2014/main" id="{C0ACD9A0-F1DA-42B8-B346-F4659AFA6038}"/>
              </a:ext>
            </a:extLst>
          </p:cNvPr>
          <p:cNvSpPr>
            <a:spLocks noGrp="1"/>
          </p:cNvSpPr>
          <p:nvPr>
            <p:ph type="body" sz="quarter" idx="83"/>
          </p:nvPr>
        </p:nvSpPr>
        <p:spPr>
          <a:xfrm rot="16200000">
            <a:off x="427232" y="5421891"/>
            <a:ext cx="1289124" cy="380538"/>
          </a:xfrm>
          <a:solidFill>
            <a:srgbClr val="7F7F7F"/>
          </a:solidFill>
        </p:spPr>
        <p:txBody>
          <a:bodyPr anchor="ctr"/>
          <a:lstStyle>
            <a:lvl1pPr marL="0" indent="0" algn="ctr">
              <a:buNone/>
              <a:defRPr lang="en-US" sz="1200" kern="1200" cap="all" spc="200" baseline="0" dirty="0" smtClean="0">
                <a:solidFill>
                  <a:schemeClr val="bg1"/>
                </a:solidFill>
                <a:latin typeface="+mj-lt"/>
                <a:ea typeface="+mn-ea"/>
                <a:cs typeface="+mn-cs"/>
              </a:defRPr>
            </a:lvl1pPr>
          </a:lstStyle>
          <a:p>
            <a:pPr lvl="0"/>
            <a:endParaRPr lang="en-US"/>
          </a:p>
        </p:txBody>
      </p:sp>
      <p:sp>
        <p:nvSpPr>
          <p:cNvPr id="151" name="Text Placeholder 130">
            <a:extLst>
              <a:ext uri="{FF2B5EF4-FFF2-40B4-BE49-F238E27FC236}">
                <a16:creationId xmlns:a16="http://schemas.microsoft.com/office/drawing/2014/main" id="{C519E704-F352-286C-187F-06133EE880CE}"/>
              </a:ext>
            </a:extLst>
          </p:cNvPr>
          <p:cNvSpPr>
            <a:spLocks noGrp="1"/>
          </p:cNvSpPr>
          <p:nvPr>
            <p:ph type="body" sz="quarter" idx="84"/>
          </p:nvPr>
        </p:nvSpPr>
        <p:spPr>
          <a:xfrm rot="16200000">
            <a:off x="427232" y="4019121"/>
            <a:ext cx="1289124" cy="380538"/>
          </a:xfrm>
          <a:solidFill>
            <a:srgbClr val="7F7F7F"/>
          </a:solidFill>
        </p:spPr>
        <p:txBody>
          <a:bodyPr anchor="ctr"/>
          <a:lstStyle>
            <a:lvl1pPr marL="0" indent="0" algn="ctr">
              <a:buNone/>
              <a:defRPr lang="en-US" sz="1200" kern="1200" cap="all" spc="200" baseline="0" dirty="0" smtClean="0">
                <a:solidFill>
                  <a:schemeClr val="bg1"/>
                </a:solidFill>
                <a:latin typeface="+mj-lt"/>
                <a:ea typeface="+mn-ea"/>
                <a:cs typeface="+mn-cs"/>
              </a:defRPr>
            </a:lvl1pPr>
          </a:lstStyle>
          <a:p>
            <a:pPr lvl="0"/>
            <a:endParaRPr lang="en-US"/>
          </a:p>
        </p:txBody>
      </p:sp>
      <p:sp>
        <p:nvSpPr>
          <p:cNvPr id="152" name="Text Placeholder 130">
            <a:extLst>
              <a:ext uri="{FF2B5EF4-FFF2-40B4-BE49-F238E27FC236}">
                <a16:creationId xmlns:a16="http://schemas.microsoft.com/office/drawing/2014/main" id="{759E6BCC-B4BB-984F-59D3-8C319B099C39}"/>
              </a:ext>
            </a:extLst>
          </p:cNvPr>
          <p:cNvSpPr>
            <a:spLocks noGrp="1"/>
          </p:cNvSpPr>
          <p:nvPr>
            <p:ph type="body" sz="quarter" idx="85"/>
          </p:nvPr>
        </p:nvSpPr>
        <p:spPr>
          <a:xfrm>
            <a:off x="4540395" y="3296596"/>
            <a:ext cx="1831830" cy="246221"/>
          </a:xfrm>
          <a:solidFill>
            <a:srgbClr val="F7F8F9"/>
          </a:solidFill>
        </p:spPr>
        <p:txBody>
          <a:bodyPr/>
          <a:lstStyle>
            <a:lvl1pPr marL="0" indent="0" algn="ctr">
              <a:buNone/>
              <a:defRPr lang="en-US" sz="1600" kern="1200" spc="0" baseline="0" dirty="0" smtClean="0">
                <a:solidFill>
                  <a:schemeClr val="bg2"/>
                </a:solidFill>
                <a:latin typeface="+mj-lt"/>
                <a:ea typeface="+mn-ea"/>
                <a:cs typeface="+mn-cs"/>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53" name="Text Placeholder 130">
            <a:extLst>
              <a:ext uri="{FF2B5EF4-FFF2-40B4-BE49-F238E27FC236}">
                <a16:creationId xmlns:a16="http://schemas.microsoft.com/office/drawing/2014/main" id="{3DBC576F-D323-8E20-63EF-14A1799F3C77}"/>
              </a:ext>
            </a:extLst>
          </p:cNvPr>
          <p:cNvSpPr>
            <a:spLocks noGrp="1"/>
          </p:cNvSpPr>
          <p:nvPr>
            <p:ph type="body" sz="quarter" idx="86"/>
          </p:nvPr>
        </p:nvSpPr>
        <p:spPr>
          <a:xfrm>
            <a:off x="4540395" y="1390604"/>
            <a:ext cx="1831830" cy="246221"/>
          </a:xfrm>
          <a:solidFill>
            <a:srgbClr val="F7F8F9"/>
          </a:solidFill>
        </p:spPr>
        <p:txBody>
          <a:bodyPr/>
          <a:lstStyle>
            <a:lvl1pPr marL="0" indent="0" algn="ctr">
              <a:buNone/>
              <a:defRPr lang="en-US" sz="1600" kern="1200" spc="0" baseline="0" dirty="0" smtClean="0">
                <a:solidFill>
                  <a:schemeClr val="bg2"/>
                </a:solidFill>
                <a:latin typeface="+mj-lt"/>
                <a:ea typeface="+mn-ea"/>
                <a:cs typeface="+mn-cs"/>
              </a:defRPr>
            </a:lvl1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154" name="Text Placeholder 130">
            <a:extLst>
              <a:ext uri="{FF2B5EF4-FFF2-40B4-BE49-F238E27FC236}">
                <a16:creationId xmlns:a16="http://schemas.microsoft.com/office/drawing/2014/main" id="{0CC0519A-3FBA-7B17-A350-5BD8EB2E48FA}"/>
              </a:ext>
            </a:extLst>
          </p:cNvPr>
          <p:cNvSpPr>
            <a:spLocks noGrp="1"/>
          </p:cNvSpPr>
          <p:nvPr>
            <p:ph type="body" sz="quarter" idx="87"/>
          </p:nvPr>
        </p:nvSpPr>
        <p:spPr>
          <a:xfrm>
            <a:off x="10510534" y="3254232"/>
            <a:ext cx="1172364"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5" name="Text Placeholder 130">
            <a:extLst>
              <a:ext uri="{FF2B5EF4-FFF2-40B4-BE49-F238E27FC236}">
                <a16:creationId xmlns:a16="http://schemas.microsoft.com/office/drawing/2014/main" id="{3239A6BB-C497-4438-3D99-A6B9F463EAB1}"/>
              </a:ext>
            </a:extLst>
          </p:cNvPr>
          <p:cNvSpPr>
            <a:spLocks noGrp="1"/>
          </p:cNvSpPr>
          <p:nvPr>
            <p:ph type="body" sz="quarter" idx="88"/>
          </p:nvPr>
        </p:nvSpPr>
        <p:spPr>
          <a:xfrm>
            <a:off x="10510534" y="6331411"/>
            <a:ext cx="1172364" cy="203726"/>
          </a:xfrm>
        </p:spPr>
        <p:txBody>
          <a:bodyPr/>
          <a:lstStyle>
            <a:lvl1pPr marL="0" indent="0" algn="ctr">
              <a:buNone/>
              <a:defRPr lang="en-US" sz="1200" kern="1200" spc="0" baseline="0" dirty="0" smtClean="0">
                <a:solidFill>
                  <a:schemeClr val="tx1"/>
                </a:solidFill>
                <a:latin typeface="+mj-lt"/>
                <a:ea typeface="+mn-ea"/>
                <a:cs typeface="+mn-cs"/>
              </a:defRPr>
            </a:lvl1pPr>
          </a:lstStyle>
          <a:p>
            <a:pPr lvl="0"/>
            <a:endParaRPr lang="en-US"/>
          </a:p>
        </p:txBody>
      </p:sp>
      <p:sp>
        <p:nvSpPr>
          <p:cNvPr id="156" name="Text Placeholder 130">
            <a:extLst>
              <a:ext uri="{FF2B5EF4-FFF2-40B4-BE49-F238E27FC236}">
                <a16:creationId xmlns:a16="http://schemas.microsoft.com/office/drawing/2014/main" id="{17ACB126-8F3B-AFAF-BBB5-0FE7CF5D47FF}"/>
              </a:ext>
            </a:extLst>
          </p:cNvPr>
          <p:cNvSpPr>
            <a:spLocks noGrp="1"/>
          </p:cNvSpPr>
          <p:nvPr>
            <p:ph type="body" sz="quarter" idx="89"/>
          </p:nvPr>
        </p:nvSpPr>
        <p:spPr>
          <a:xfrm>
            <a:off x="10578458" y="4499683"/>
            <a:ext cx="1036516" cy="773444"/>
          </a:xfrm>
          <a:solidFill>
            <a:schemeClr val="bg1"/>
          </a:solidFill>
        </p:spPr>
        <p:txBody>
          <a:bodyPr anchor="ctr" anchorCtr="0">
            <a:noAutofit/>
          </a:bodyPr>
          <a:lstStyle>
            <a:lvl1pPr marL="0" indent="0" algn="ctr">
              <a:buNone/>
              <a:defRPr lang="en-US" sz="1400" kern="1200" spc="0" baseline="0" dirty="0" smtClean="0">
                <a:solidFill>
                  <a:schemeClr val="tx1"/>
                </a:solidFill>
                <a:latin typeface="+mj-lt"/>
                <a:ea typeface="+mn-ea"/>
                <a:cs typeface="+mn-cs"/>
              </a:defRPr>
            </a:lvl1pPr>
          </a:lstStyle>
          <a:p>
            <a:pPr lvl="0"/>
            <a:endParaRPr lang="en-US"/>
          </a:p>
        </p:txBody>
      </p:sp>
      <p:sp>
        <p:nvSpPr>
          <p:cNvPr id="157" name="Text Placeholder 130">
            <a:extLst>
              <a:ext uri="{FF2B5EF4-FFF2-40B4-BE49-F238E27FC236}">
                <a16:creationId xmlns:a16="http://schemas.microsoft.com/office/drawing/2014/main" id="{CD46F206-2FC2-9482-02DD-4CE50ABEFBA6}"/>
              </a:ext>
            </a:extLst>
          </p:cNvPr>
          <p:cNvSpPr>
            <a:spLocks noGrp="1"/>
          </p:cNvSpPr>
          <p:nvPr>
            <p:ph type="body" sz="quarter" idx="90"/>
          </p:nvPr>
        </p:nvSpPr>
        <p:spPr>
          <a:xfrm>
            <a:off x="10651029" y="1824038"/>
            <a:ext cx="891374" cy="714374"/>
          </a:xfrm>
        </p:spPr>
        <p:txBody>
          <a:bodyPr anchor="ctr"/>
          <a:lstStyle>
            <a:lvl1pPr marL="0" indent="0" algn="ctr">
              <a:buNone/>
              <a:defRPr lang="en-US" sz="1400" kern="1200" spc="0" baseline="0" dirty="0" smtClean="0">
                <a:solidFill>
                  <a:schemeClr val="tx1"/>
                </a:solidFill>
                <a:latin typeface="+mj-lt"/>
                <a:ea typeface="+mn-ea"/>
                <a:cs typeface="+mn-cs"/>
              </a:defRPr>
            </a:lvl1pPr>
          </a:lstStyle>
          <a:p>
            <a:pPr lvl="0"/>
            <a:endParaRPr lang="en-US"/>
          </a:p>
        </p:txBody>
      </p:sp>
    </p:spTree>
    <p:extLst>
      <p:ext uri="{BB962C8B-B14F-4D97-AF65-F5344CB8AC3E}">
        <p14:creationId xmlns:p14="http://schemas.microsoft.com/office/powerpoint/2010/main" val="1428912343"/>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peaker Guidanc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D924C7-0356-6225-E12D-52F6C07AEA4F}"/>
              </a:ext>
            </a:extLst>
          </p:cNvPr>
          <p:cNvSpPr/>
          <p:nvPr userDrawn="1"/>
        </p:nvSpPr>
        <p:spPr bwMode="auto">
          <a:xfrm flipH="1">
            <a:off x="2524538" y="1152524"/>
            <a:ext cx="9081674" cy="5114309"/>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2C25624-FD92-7EF6-BDD3-64F1782E1E0B}"/>
              </a:ext>
            </a:extLst>
          </p:cNvPr>
          <p:cNvSpPr/>
          <p:nvPr userDrawn="1"/>
        </p:nvSpPr>
        <p:spPr bwMode="auto">
          <a:xfrm>
            <a:off x="0" y="6266834"/>
            <a:ext cx="12192000" cy="5911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lvl1pPr>
              <a:defRPr/>
            </a:lvl1pPr>
          </a:lstStyle>
          <a:p>
            <a:r>
              <a:rPr lang="en-US"/>
              <a:t>Add Title here</a:t>
            </a:r>
          </a:p>
        </p:txBody>
      </p:sp>
      <p:sp>
        <p:nvSpPr>
          <p:cNvPr id="15" name="Text Placeholder 5">
            <a:extLst>
              <a:ext uri="{FF2B5EF4-FFF2-40B4-BE49-F238E27FC236}">
                <a16:creationId xmlns:a16="http://schemas.microsoft.com/office/drawing/2014/main" id="{D205E7A8-1881-A585-87DB-A2BD273F9506}"/>
              </a:ext>
            </a:extLst>
          </p:cNvPr>
          <p:cNvSpPr>
            <a:spLocks noGrp="1"/>
          </p:cNvSpPr>
          <p:nvPr>
            <p:ph type="body" sz="quarter" idx="20" hasCustomPrompt="1"/>
          </p:nvPr>
        </p:nvSpPr>
        <p:spPr>
          <a:xfrm>
            <a:off x="2603500" y="115252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6" name="Text Placeholder 5">
            <a:extLst>
              <a:ext uri="{FF2B5EF4-FFF2-40B4-BE49-F238E27FC236}">
                <a16:creationId xmlns:a16="http://schemas.microsoft.com/office/drawing/2014/main" id="{AE27D661-5D7F-C05F-4F97-7818CB1C50E0}"/>
              </a:ext>
            </a:extLst>
          </p:cNvPr>
          <p:cNvSpPr>
            <a:spLocks noGrp="1"/>
          </p:cNvSpPr>
          <p:nvPr>
            <p:ph type="body" sz="quarter" idx="21" hasCustomPrompt="1"/>
          </p:nvPr>
        </p:nvSpPr>
        <p:spPr>
          <a:xfrm>
            <a:off x="2603500" y="1890977"/>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7" name="Text Placeholder 5">
            <a:extLst>
              <a:ext uri="{FF2B5EF4-FFF2-40B4-BE49-F238E27FC236}">
                <a16:creationId xmlns:a16="http://schemas.microsoft.com/office/drawing/2014/main" id="{94DD9AD2-18DF-C76D-C40C-3BC3856BC6F0}"/>
              </a:ext>
            </a:extLst>
          </p:cNvPr>
          <p:cNvSpPr>
            <a:spLocks noGrp="1"/>
          </p:cNvSpPr>
          <p:nvPr>
            <p:ph type="body" sz="quarter" idx="22" hasCustomPrompt="1"/>
          </p:nvPr>
        </p:nvSpPr>
        <p:spPr>
          <a:xfrm>
            <a:off x="2603500" y="2629429"/>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8" name="Text Placeholder 5">
            <a:extLst>
              <a:ext uri="{FF2B5EF4-FFF2-40B4-BE49-F238E27FC236}">
                <a16:creationId xmlns:a16="http://schemas.microsoft.com/office/drawing/2014/main" id="{B3E59AB2-BBBB-24AE-6D25-42A2F78E7CBA}"/>
              </a:ext>
            </a:extLst>
          </p:cNvPr>
          <p:cNvSpPr>
            <a:spLocks noGrp="1"/>
          </p:cNvSpPr>
          <p:nvPr>
            <p:ph type="body" sz="quarter" idx="23" hasCustomPrompt="1"/>
          </p:nvPr>
        </p:nvSpPr>
        <p:spPr>
          <a:xfrm>
            <a:off x="2603500" y="3367881"/>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9" name="Text Placeholder 5">
            <a:extLst>
              <a:ext uri="{FF2B5EF4-FFF2-40B4-BE49-F238E27FC236}">
                <a16:creationId xmlns:a16="http://schemas.microsoft.com/office/drawing/2014/main" id="{030D4C9A-59E0-BD9C-F67D-75EB7DD853A3}"/>
              </a:ext>
            </a:extLst>
          </p:cNvPr>
          <p:cNvSpPr>
            <a:spLocks noGrp="1"/>
          </p:cNvSpPr>
          <p:nvPr>
            <p:ph type="body" sz="quarter" idx="24" hasCustomPrompt="1"/>
          </p:nvPr>
        </p:nvSpPr>
        <p:spPr>
          <a:xfrm>
            <a:off x="2603500" y="4106333"/>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0" name="Text Placeholder 5">
            <a:extLst>
              <a:ext uri="{FF2B5EF4-FFF2-40B4-BE49-F238E27FC236}">
                <a16:creationId xmlns:a16="http://schemas.microsoft.com/office/drawing/2014/main" id="{53FFF5E9-EB90-274A-4F32-79223FFCBE75}"/>
              </a:ext>
            </a:extLst>
          </p:cNvPr>
          <p:cNvSpPr>
            <a:spLocks noGrp="1"/>
          </p:cNvSpPr>
          <p:nvPr>
            <p:ph type="body" sz="quarter" idx="25" hasCustomPrompt="1"/>
          </p:nvPr>
        </p:nvSpPr>
        <p:spPr>
          <a:xfrm>
            <a:off x="2603500" y="484478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1" name="Text Placeholder 5">
            <a:extLst>
              <a:ext uri="{FF2B5EF4-FFF2-40B4-BE49-F238E27FC236}">
                <a16:creationId xmlns:a16="http://schemas.microsoft.com/office/drawing/2014/main" id="{092C99D8-DBE4-4260-924F-35D46E0B0A84}"/>
              </a:ext>
            </a:extLst>
          </p:cNvPr>
          <p:cNvSpPr>
            <a:spLocks noGrp="1"/>
          </p:cNvSpPr>
          <p:nvPr>
            <p:ph type="body" sz="quarter" idx="26" hasCustomPrompt="1"/>
          </p:nvPr>
        </p:nvSpPr>
        <p:spPr>
          <a:xfrm>
            <a:off x="2603500" y="558323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cxnSp>
        <p:nvCxnSpPr>
          <p:cNvPr id="25" name="Straight Connector 24">
            <a:extLst>
              <a:ext uri="{FF2B5EF4-FFF2-40B4-BE49-F238E27FC236}">
                <a16:creationId xmlns:a16="http://schemas.microsoft.com/office/drawing/2014/main" id="{B7C3725F-901C-C01F-E141-69E4374DC60C}"/>
              </a:ext>
            </a:extLst>
          </p:cNvPr>
          <p:cNvCxnSpPr>
            <a:cxnSpLocks/>
          </p:cNvCxnSpPr>
          <p:nvPr userDrawn="1"/>
        </p:nvCxnSpPr>
        <p:spPr>
          <a:xfrm>
            <a:off x="2603499" y="186465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CCF5029-E2DC-F2CF-6F92-B65540D53548}"/>
              </a:ext>
            </a:extLst>
          </p:cNvPr>
          <p:cNvCxnSpPr>
            <a:cxnSpLocks/>
          </p:cNvCxnSpPr>
          <p:nvPr userDrawn="1"/>
        </p:nvCxnSpPr>
        <p:spPr>
          <a:xfrm>
            <a:off x="2603499" y="2603103"/>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075192-50B7-3FC8-2E43-9002B60CDB09}"/>
              </a:ext>
            </a:extLst>
          </p:cNvPr>
          <p:cNvCxnSpPr>
            <a:cxnSpLocks/>
          </p:cNvCxnSpPr>
          <p:nvPr userDrawn="1"/>
        </p:nvCxnSpPr>
        <p:spPr>
          <a:xfrm>
            <a:off x="2603499" y="3341555"/>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53E800-D778-A32C-B978-EBD31A8823CD}"/>
              </a:ext>
            </a:extLst>
          </p:cNvPr>
          <p:cNvCxnSpPr>
            <a:cxnSpLocks/>
          </p:cNvCxnSpPr>
          <p:nvPr userDrawn="1"/>
        </p:nvCxnSpPr>
        <p:spPr>
          <a:xfrm>
            <a:off x="2603499" y="4080007"/>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0AFDF1-6406-00A6-9E52-3B64F6CEAA6B}"/>
              </a:ext>
            </a:extLst>
          </p:cNvPr>
          <p:cNvCxnSpPr>
            <a:cxnSpLocks/>
          </p:cNvCxnSpPr>
          <p:nvPr userDrawn="1"/>
        </p:nvCxnSpPr>
        <p:spPr>
          <a:xfrm>
            <a:off x="2603499" y="4818459"/>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2580B5-E917-7977-84AB-B816900A32BA}"/>
              </a:ext>
            </a:extLst>
          </p:cNvPr>
          <p:cNvCxnSpPr>
            <a:cxnSpLocks/>
          </p:cNvCxnSpPr>
          <p:nvPr userDrawn="1"/>
        </p:nvCxnSpPr>
        <p:spPr>
          <a:xfrm>
            <a:off x="2603499" y="555691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204E465-9A88-A57C-E10C-26DBF15524EE}"/>
              </a:ext>
            </a:extLst>
          </p:cNvPr>
          <p:cNvSpPr>
            <a:spLocks noGrp="1"/>
          </p:cNvSpPr>
          <p:nvPr>
            <p:ph type="body" sz="quarter" idx="13" hasCustomPrompt="1"/>
          </p:nvPr>
        </p:nvSpPr>
        <p:spPr>
          <a:xfrm>
            <a:off x="-1" y="115252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endParaRPr lang="en-US"/>
          </a:p>
        </p:txBody>
      </p:sp>
      <p:sp>
        <p:nvSpPr>
          <p:cNvPr id="7" name="Text Placeholder 5">
            <a:extLst>
              <a:ext uri="{FF2B5EF4-FFF2-40B4-BE49-F238E27FC236}">
                <a16:creationId xmlns:a16="http://schemas.microsoft.com/office/drawing/2014/main" id="{CED3A873-AF8D-D678-59D4-767C43AE3572}"/>
              </a:ext>
            </a:extLst>
          </p:cNvPr>
          <p:cNvSpPr>
            <a:spLocks noGrp="1"/>
          </p:cNvSpPr>
          <p:nvPr>
            <p:ph type="body" sz="quarter" idx="14" hasCustomPrompt="1"/>
          </p:nvPr>
        </p:nvSpPr>
        <p:spPr>
          <a:xfrm>
            <a:off x="-1" y="1890977"/>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8" name="Text Placeholder 5">
            <a:extLst>
              <a:ext uri="{FF2B5EF4-FFF2-40B4-BE49-F238E27FC236}">
                <a16:creationId xmlns:a16="http://schemas.microsoft.com/office/drawing/2014/main" id="{3C4C1BAE-D67A-56B0-565E-BB8DD62A1F04}"/>
              </a:ext>
            </a:extLst>
          </p:cNvPr>
          <p:cNvSpPr>
            <a:spLocks noGrp="1"/>
          </p:cNvSpPr>
          <p:nvPr>
            <p:ph type="body" sz="quarter" idx="15" hasCustomPrompt="1"/>
          </p:nvPr>
        </p:nvSpPr>
        <p:spPr>
          <a:xfrm>
            <a:off x="-1" y="2629429"/>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0" name="Text Placeholder 5">
            <a:extLst>
              <a:ext uri="{FF2B5EF4-FFF2-40B4-BE49-F238E27FC236}">
                <a16:creationId xmlns:a16="http://schemas.microsoft.com/office/drawing/2014/main" id="{EBDC8AD4-C927-CCDC-B645-AAC76C2FD939}"/>
              </a:ext>
            </a:extLst>
          </p:cNvPr>
          <p:cNvSpPr>
            <a:spLocks noGrp="1"/>
          </p:cNvSpPr>
          <p:nvPr>
            <p:ph type="body" sz="quarter" idx="16" hasCustomPrompt="1"/>
          </p:nvPr>
        </p:nvSpPr>
        <p:spPr>
          <a:xfrm>
            <a:off x="-1" y="3367881"/>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2" name="Text Placeholder 5">
            <a:extLst>
              <a:ext uri="{FF2B5EF4-FFF2-40B4-BE49-F238E27FC236}">
                <a16:creationId xmlns:a16="http://schemas.microsoft.com/office/drawing/2014/main" id="{79EB4475-9CBB-9290-75FD-627A825D8BBE}"/>
              </a:ext>
            </a:extLst>
          </p:cNvPr>
          <p:cNvSpPr>
            <a:spLocks noGrp="1"/>
          </p:cNvSpPr>
          <p:nvPr>
            <p:ph type="body" sz="quarter" idx="17" hasCustomPrompt="1"/>
          </p:nvPr>
        </p:nvSpPr>
        <p:spPr>
          <a:xfrm>
            <a:off x="-1" y="4106333"/>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3" name="Text Placeholder 5">
            <a:extLst>
              <a:ext uri="{FF2B5EF4-FFF2-40B4-BE49-F238E27FC236}">
                <a16:creationId xmlns:a16="http://schemas.microsoft.com/office/drawing/2014/main" id="{026C1969-4182-635E-8417-0C5A9050140D}"/>
              </a:ext>
            </a:extLst>
          </p:cNvPr>
          <p:cNvSpPr>
            <a:spLocks noGrp="1"/>
          </p:cNvSpPr>
          <p:nvPr>
            <p:ph type="body" sz="quarter" idx="18" hasCustomPrompt="1"/>
          </p:nvPr>
        </p:nvSpPr>
        <p:spPr>
          <a:xfrm>
            <a:off x="-1" y="484478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4" name="Text Placeholder 5">
            <a:extLst>
              <a:ext uri="{FF2B5EF4-FFF2-40B4-BE49-F238E27FC236}">
                <a16:creationId xmlns:a16="http://schemas.microsoft.com/office/drawing/2014/main" id="{251F96A7-E684-A125-B0E2-0DEA00C8442A}"/>
              </a:ext>
            </a:extLst>
          </p:cNvPr>
          <p:cNvSpPr>
            <a:spLocks noGrp="1"/>
          </p:cNvSpPr>
          <p:nvPr>
            <p:ph type="body" sz="quarter" idx="19" hasCustomPrompt="1"/>
          </p:nvPr>
        </p:nvSpPr>
        <p:spPr>
          <a:xfrm>
            <a:off x="-1" y="558323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3" name="Rectangle 2">
            <a:extLst>
              <a:ext uri="{FF2B5EF4-FFF2-40B4-BE49-F238E27FC236}">
                <a16:creationId xmlns:a16="http://schemas.microsoft.com/office/drawing/2014/main" id="{FD52D9C0-751B-47BD-F922-CD7E7783C353}"/>
              </a:ext>
            </a:extLst>
          </p:cNvPr>
          <p:cNvSpPr/>
          <p:nvPr userDrawn="1"/>
        </p:nvSpPr>
        <p:spPr bwMode="auto">
          <a:xfrm>
            <a:off x="1" y="0"/>
            <a:ext cx="12192000" cy="381000"/>
          </a:xfrm>
          <a:prstGeom prst="rect">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Presenter Guidance</a:t>
            </a:r>
          </a:p>
        </p:txBody>
      </p:sp>
    </p:spTree>
    <p:extLst>
      <p:ext uri="{BB962C8B-B14F-4D97-AF65-F5344CB8AC3E}">
        <p14:creationId xmlns:p14="http://schemas.microsoft.com/office/powerpoint/2010/main" val="33359454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870145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peaker Guidanc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BED924C7-0356-6225-E12D-52F6C07AEA4F}"/>
              </a:ext>
            </a:extLst>
          </p:cNvPr>
          <p:cNvSpPr/>
          <p:nvPr userDrawn="1"/>
        </p:nvSpPr>
        <p:spPr bwMode="auto">
          <a:xfrm flipH="1">
            <a:off x="2524538" y="1152524"/>
            <a:ext cx="9081674" cy="5114309"/>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2C25624-FD92-7EF6-BDD3-64F1782E1E0B}"/>
              </a:ext>
            </a:extLst>
          </p:cNvPr>
          <p:cNvSpPr/>
          <p:nvPr userDrawn="1"/>
        </p:nvSpPr>
        <p:spPr bwMode="auto">
          <a:xfrm>
            <a:off x="0" y="6266834"/>
            <a:ext cx="12192000" cy="59116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lvl1pPr>
              <a:defRPr/>
            </a:lvl1pPr>
          </a:lstStyle>
          <a:p>
            <a:r>
              <a:rPr lang="en-US"/>
              <a:t>Add Title here</a:t>
            </a:r>
          </a:p>
        </p:txBody>
      </p:sp>
      <p:sp>
        <p:nvSpPr>
          <p:cNvPr id="9" name="Text Placeholder 8">
            <a:extLst>
              <a:ext uri="{FF2B5EF4-FFF2-40B4-BE49-F238E27FC236}">
                <a16:creationId xmlns:a16="http://schemas.microsoft.com/office/drawing/2014/main" id="{3901E923-3221-A6AC-2035-31F63A3575E7}"/>
              </a:ext>
            </a:extLst>
          </p:cNvPr>
          <p:cNvSpPr>
            <a:spLocks noGrp="1"/>
          </p:cNvSpPr>
          <p:nvPr>
            <p:ph type="body" sz="quarter" idx="11" hasCustomPrompt="1"/>
          </p:nvPr>
        </p:nvSpPr>
        <p:spPr>
          <a:xfrm>
            <a:off x="588264" y="6423918"/>
            <a:ext cx="8689086" cy="276999"/>
          </a:xfrm>
        </p:spPr>
        <p:txBody>
          <a:bodyPr wrap="square" anchor="ctr">
            <a:spAutoFit/>
          </a:bodyPr>
          <a:lstStyle>
            <a:lvl1pPr marL="0" indent="0">
              <a:buNone/>
              <a:defRPr sz="1800"/>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a:t>
            </a:r>
          </a:p>
        </p:txBody>
      </p:sp>
      <p:sp>
        <p:nvSpPr>
          <p:cNvPr id="22" name="Text Placeholder 21">
            <a:extLst>
              <a:ext uri="{FF2B5EF4-FFF2-40B4-BE49-F238E27FC236}">
                <a16:creationId xmlns:a16="http://schemas.microsoft.com/office/drawing/2014/main" id="{60E9E77E-79B3-A576-631E-D8ABBC211A8F}"/>
              </a:ext>
            </a:extLst>
          </p:cNvPr>
          <p:cNvSpPr>
            <a:spLocks noGrp="1"/>
          </p:cNvSpPr>
          <p:nvPr>
            <p:ph type="body" sz="quarter" idx="12" hasCustomPrompt="1"/>
          </p:nvPr>
        </p:nvSpPr>
        <p:spPr>
          <a:xfrm>
            <a:off x="9448800" y="6408529"/>
            <a:ext cx="2160588" cy="307777"/>
          </a:xfrm>
        </p:spPr>
        <p:txBody>
          <a:bodyPr anchor="ctr"/>
          <a:lstStyle>
            <a:lvl1pPr marL="0" indent="0" algn="r">
              <a:buNone/>
              <a:defRPr sz="2000"/>
            </a:lvl1pPr>
            <a:lvl2pPr marL="228600" indent="0" algn="r">
              <a:buNone/>
              <a:defRPr/>
            </a:lvl2pPr>
            <a:lvl3pPr marL="457200" indent="0" algn="r">
              <a:buNone/>
              <a:defRPr/>
            </a:lvl3pPr>
            <a:lvl4pPr marL="661988" indent="0" algn="r">
              <a:buNone/>
              <a:defRPr/>
            </a:lvl4pPr>
            <a:lvl5pPr marL="855663" indent="0" algn="r">
              <a:buNone/>
              <a:defRPr/>
            </a:lvl5pPr>
          </a:lstStyle>
          <a:p>
            <a:pPr lvl="0"/>
            <a:r>
              <a:rPr lang="en-GB"/>
              <a:t>LOREM IPSUM</a:t>
            </a:r>
            <a:endParaRPr lang="en-US"/>
          </a:p>
        </p:txBody>
      </p:sp>
      <p:sp>
        <p:nvSpPr>
          <p:cNvPr id="15" name="Text Placeholder 5">
            <a:extLst>
              <a:ext uri="{FF2B5EF4-FFF2-40B4-BE49-F238E27FC236}">
                <a16:creationId xmlns:a16="http://schemas.microsoft.com/office/drawing/2014/main" id="{D205E7A8-1881-A585-87DB-A2BD273F9506}"/>
              </a:ext>
            </a:extLst>
          </p:cNvPr>
          <p:cNvSpPr>
            <a:spLocks noGrp="1"/>
          </p:cNvSpPr>
          <p:nvPr>
            <p:ph type="body" sz="quarter" idx="20" hasCustomPrompt="1"/>
          </p:nvPr>
        </p:nvSpPr>
        <p:spPr>
          <a:xfrm>
            <a:off x="2603500" y="115252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6" name="Text Placeholder 5">
            <a:extLst>
              <a:ext uri="{FF2B5EF4-FFF2-40B4-BE49-F238E27FC236}">
                <a16:creationId xmlns:a16="http://schemas.microsoft.com/office/drawing/2014/main" id="{AE27D661-5D7F-C05F-4F97-7818CB1C50E0}"/>
              </a:ext>
            </a:extLst>
          </p:cNvPr>
          <p:cNvSpPr>
            <a:spLocks noGrp="1"/>
          </p:cNvSpPr>
          <p:nvPr>
            <p:ph type="body" sz="quarter" idx="21" hasCustomPrompt="1"/>
          </p:nvPr>
        </p:nvSpPr>
        <p:spPr>
          <a:xfrm>
            <a:off x="2603500" y="1890977"/>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7" name="Text Placeholder 5">
            <a:extLst>
              <a:ext uri="{FF2B5EF4-FFF2-40B4-BE49-F238E27FC236}">
                <a16:creationId xmlns:a16="http://schemas.microsoft.com/office/drawing/2014/main" id="{94DD9AD2-18DF-C76D-C40C-3BC3856BC6F0}"/>
              </a:ext>
            </a:extLst>
          </p:cNvPr>
          <p:cNvSpPr>
            <a:spLocks noGrp="1"/>
          </p:cNvSpPr>
          <p:nvPr>
            <p:ph type="body" sz="quarter" idx="22" hasCustomPrompt="1"/>
          </p:nvPr>
        </p:nvSpPr>
        <p:spPr>
          <a:xfrm>
            <a:off x="2603500" y="2629429"/>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8" name="Text Placeholder 5">
            <a:extLst>
              <a:ext uri="{FF2B5EF4-FFF2-40B4-BE49-F238E27FC236}">
                <a16:creationId xmlns:a16="http://schemas.microsoft.com/office/drawing/2014/main" id="{B3E59AB2-BBBB-24AE-6D25-42A2F78E7CBA}"/>
              </a:ext>
            </a:extLst>
          </p:cNvPr>
          <p:cNvSpPr>
            <a:spLocks noGrp="1"/>
          </p:cNvSpPr>
          <p:nvPr>
            <p:ph type="body" sz="quarter" idx="23" hasCustomPrompt="1"/>
          </p:nvPr>
        </p:nvSpPr>
        <p:spPr>
          <a:xfrm>
            <a:off x="2603500" y="3367881"/>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19" name="Text Placeholder 5">
            <a:extLst>
              <a:ext uri="{FF2B5EF4-FFF2-40B4-BE49-F238E27FC236}">
                <a16:creationId xmlns:a16="http://schemas.microsoft.com/office/drawing/2014/main" id="{030D4C9A-59E0-BD9C-F67D-75EB7DD853A3}"/>
              </a:ext>
            </a:extLst>
          </p:cNvPr>
          <p:cNvSpPr>
            <a:spLocks noGrp="1"/>
          </p:cNvSpPr>
          <p:nvPr>
            <p:ph type="body" sz="quarter" idx="24" hasCustomPrompt="1"/>
          </p:nvPr>
        </p:nvSpPr>
        <p:spPr>
          <a:xfrm>
            <a:off x="2603500" y="4106333"/>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0" name="Text Placeholder 5">
            <a:extLst>
              <a:ext uri="{FF2B5EF4-FFF2-40B4-BE49-F238E27FC236}">
                <a16:creationId xmlns:a16="http://schemas.microsoft.com/office/drawing/2014/main" id="{53FFF5E9-EB90-274A-4F32-79223FFCBE75}"/>
              </a:ext>
            </a:extLst>
          </p:cNvPr>
          <p:cNvSpPr>
            <a:spLocks noGrp="1"/>
          </p:cNvSpPr>
          <p:nvPr>
            <p:ph type="body" sz="quarter" idx="25" hasCustomPrompt="1"/>
          </p:nvPr>
        </p:nvSpPr>
        <p:spPr>
          <a:xfrm>
            <a:off x="2603500" y="484478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sp>
        <p:nvSpPr>
          <p:cNvPr id="21" name="Text Placeholder 5">
            <a:extLst>
              <a:ext uri="{FF2B5EF4-FFF2-40B4-BE49-F238E27FC236}">
                <a16:creationId xmlns:a16="http://schemas.microsoft.com/office/drawing/2014/main" id="{092C99D8-DBE4-4260-924F-35D46E0B0A84}"/>
              </a:ext>
            </a:extLst>
          </p:cNvPr>
          <p:cNvSpPr>
            <a:spLocks noGrp="1"/>
          </p:cNvSpPr>
          <p:nvPr>
            <p:ph type="body" sz="quarter" idx="26" hasCustomPrompt="1"/>
          </p:nvPr>
        </p:nvSpPr>
        <p:spPr>
          <a:xfrm>
            <a:off x="2603500" y="5583235"/>
            <a:ext cx="8902700" cy="685800"/>
          </a:xfrm>
          <a:noFill/>
          <a:ln w="6350">
            <a:noFill/>
          </a:ln>
        </p:spPr>
        <p:txBody>
          <a:bodyPr lIns="91440" tIns="91440" rIns="91440" bIns="91440" anchor="ctr">
            <a:noAutofit/>
          </a:bodyPr>
          <a:lstStyle>
            <a:lvl1pPr marL="0" indent="0" algn="l">
              <a:buNone/>
              <a:defRPr sz="1400">
                <a:solidFill>
                  <a:schemeClr val="tx1"/>
                </a:solidFill>
                <a:latin typeface="+mn-lt"/>
              </a:defRPr>
            </a:lvl1pPr>
          </a:lstStyle>
          <a:p>
            <a:pPr lvl="0"/>
            <a:r>
              <a:rPr lang="en-GB"/>
              <a:t>Lorem Ipsum</a:t>
            </a:r>
            <a:endParaRPr lang="en-US"/>
          </a:p>
        </p:txBody>
      </p:sp>
      <p:cxnSp>
        <p:nvCxnSpPr>
          <p:cNvPr id="25" name="Straight Connector 24">
            <a:extLst>
              <a:ext uri="{FF2B5EF4-FFF2-40B4-BE49-F238E27FC236}">
                <a16:creationId xmlns:a16="http://schemas.microsoft.com/office/drawing/2014/main" id="{B7C3725F-901C-C01F-E141-69E4374DC60C}"/>
              </a:ext>
            </a:extLst>
          </p:cNvPr>
          <p:cNvCxnSpPr>
            <a:cxnSpLocks/>
          </p:cNvCxnSpPr>
          <p:nvPr userDrawn="1"/>
        </p:nvCxnSpPr>
        <p:spPr>
          <a:xfrm>
            <a:off x="2603499" y="186465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CCF5029-E2DC-F2CF-6F92-B65540D53548}"/>
              </a:ext>
            </a:extLst>
          </p:cNvPr>
          <p:cNvCxnSpPr>
            <a:cxnSpLocks/>
          </p:cNvCxnSpPr>
          <p:nvPr userDrawn="1"/>
        </p:nvCxnSpPr>
        <p:spPr>
          <a:xfrm>
            <a:off x="2603499" y="2603103"/>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9075192-50B7-3FC8-2E43-9002B60CDB09}"/>
              </a:ext>
            </a:extLst>
          </p:cNvPr>
          <p:cNvCxnSpPr>
            <a:cxnSpLocks/>
          </p:cNvCxnSpPr>
          <p:nvPr userDrawn="1"/>
        </p:nvCxnSpPr>
        <p:spPr>
          <a:xfrm>
            <a:off x="2603499" y="3341555"/>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53E800-D778-A32C-B978-EBD31A8823CD}"/>
              </a:ext>
            </a:extLst>
          </p:cNvPr>
          <p:cNvCxnSpPr>
            <a:cxnSpLocks/>
          </p:cNvCxnSpPr>
          <p:nvPr userDrawn="1"/>
        </p:nvCxnSpPr>
        <p:spPr>
          <a:xfrm>
            <a:off x="2603499" y="4080007"/>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0AFDF1-6406-00A6-9E52-3B64F6CEAA6B}"/>
              </a:ext>
            </a:extLst>
          </p:cNvPr>
          <p:cNvCxnSpPr>
            <a:cxnSpLocks/>
          </p:cNvCxnSpPr>
          <p:nvPr userDrawn="1"/>
        </p:nvCxnSpPr>
        <p:spPr>
          <a:xfrm>
            <a:off x="2603499" y="4818459"/>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62580B5-E917-7977-84AB-B816900A32BA}"/>
              </a:ext>
            </a:extLst>
          </p:cNvPr>
          <p:cNvCxnSpPr>
            <a:cxnSpLocks/>
          </p:cNvCxnSpPr>
          <p:nvPr userDrawn="1"/>
        </p:nvCxnSpPr>
        <p:spPr>
          <a:xfrm>
            <a:off x="2603499" y="5556911"/>
            <a:ext cx="8902701"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B204E465-9A88-A57C-E10C-26DBF15524EE}"/>
              </a:ext>
            </a:extLst>
          </p:cNvPr>
          <p:cNvSpPr>
            <a:spLocks noGrp="1"/>
          </p:cNvSpPr>
          <p:nvPr>
            <p:ph type="body" sz="quarter" idx="13" hasCustomPrompt="1"/>
          </p:nvPr>
        </p:nvSpPr>
        <p:spPr>
          <a:xfrm>
            <a:off x="-1" y="115252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endParaRPr lang="en-US"/>
          </a:p>
        </p:txBody>
      </p:sp>
      <p:sp>
        <p:nvSpPr>
          <p:cNvPr id="7" name="Text Placeholder 5">
            <a:extLst>
              <a:ext uri="{FF2B5EF4-FFF2-40B4-BE49-F238E27FC236}">
                <a16:creationId xmlns:a16="http://schemas.microsoft.com/office/drawing/2014/main" id="{CED3A873-AF8D-D678-59D4-767C43AE3572}"/>
              </a:ext>
            </a:extLst>
          </p:cNvPr>
          <p:cNvSpPr>
            <a:spLocks noGrp="1"/>
          </p:cNvSpPr>
          <p:nvPr>
            <p:ph type="body" sz="quarter" idx="14" hasCustomPrompt="1"/>
          </p:nvPr>
        </p:nvSpPr>
        <p:spPr>
          <a:xfrm>
            <a:off x="-1" y="1890977"/>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8" name="Text Placeholder 5">
            <a:extLst>
              <a:ext uri="{FF2B5EF4-FFF2-40B4-BE49-F238E27FC236}">
                <a16:creationId xmlns:a16="http://schemas.microsoft.com/office/drawing/2014/main" id="{3C4C1BAE-D67A-56B0-565E-BB8DD62A1F04}"/>
              </a:ext>
            </a:extLst>
          </p:cNvPr>
          <p:cNvSpPr>
            <a:spLocks noGrp="1"/>
          </p:cNvSpPr>
          <p:nvPr>
            <p:ph type="body" sz="quarter" idx="15" hasCustomPrompt="1"/>
          </p:nvPr>
        </p:nvSpPr>
        <p:spPr>
          <a:xfrm>
            <a:off x="-1" y="2629429"/>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0" name="Text Placeholder 5">
            <a:extLst>
              <a:ext uri="{FF2B5EF4-FFF2-40B4-BE49-F238E27FC236}">
                <a16:creationId xmlns:a16="http://schemas.microsoft.com/office/drawing/2014/main" id="{EBDC8AD4-C927-CCDC-B645-AAC76C2FD939}"/>
              </a:ext>
            </a:extLst>
          </p:cNvPr>
          <p:cNvSpPr>
            <a:spLocks noGrp="1"/>
          </p:cNvSpPr>
          <p:nvPr>
            <p:ph type="body" sz="quarter" idx="16" hasCustomPrompt="1"/>
          </p:nvPr>
        </p:nvSpPr>
        <p:spPr>
          <a:xfrm>
            <a:off x="-1" y="3367881"/>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2" name="Text Placeholder 5">
            <a:extLst>
              <a:ext uri="{FF2B5EF4-FFF2-40B4-BE49-F238E27FC236}">
                <a16:creationId xmlns:a16="http://schemas.microsoft.com/office/drawing/2014/main" id="{79EB4475-9CBB-9290-75FD-627A825D8BBE}"/>
              </a:ext>
            </a:extLst>
          </p:cNvPr>
          <p:cNvSpPr>
            <a:spLocks noGrp="1"/>
          </p:cNvSpPr>
          <p:nvPr>
            <p:ph type="body" sz="quarter" idx="17" hasCustomPrompt="1"/>
          </p:nvPr>
        </p:nvSpPr>
        <p:spPr>
          <a:xfrm>
            <a:off x="-1" y="4106333"/>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3" name="Text Placeholder 5">
            <a:extLst>
              <a:ext uri="{FF2B5EF4-FFF2-40B4-BE49-F238E27FC236}">
                <a16:creationId xmlns:a16="http://schemas.microsoft.com/office/drawing/2014/main" id="{026C1969-4182-635E-8417-0C5A9050140D}"/>
              </a:ext>
            </a:extLst>
          </p:cNvPr>
          <p:cNvSpPr>
            <a:spLocks noGrp="1"/>
          </p:cNvSpPr>
          <p:nvPr>
            <p:ph type="body" sz="quarter" idx="18" hasCustomPrompt="1"/>
          </p:nvPr>
        </p:nvSpPr>
        <p:spPr>
          <a:xfrm>
            <a:off x="-1" y="484478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
        <p:nvSpPr>
          <p:cNvPr id="14" name="Text Placeholder 5">
            <a:extLst>
              <a:ext uri="{FF2B5EF4-FFF2-40B4-BE49-F238E27FC236}">
                <a16:creationId xmlns:a16="http://schemas.microsoft.com/office/drawing/2014/main" id="{251F96A7-E684-A125-B0E2-0DEA00C8442A}"/>
              </a:ext>
            </a:extLst>
          </p:cNvPr>
          <p:cNvSpPr>
            <a:spLocks noGrp="1"/>
          </p:cNvSpPr>
          <p:nvPr>
            <p:ph type="body" sz="quarter" idx="19" hasCustomPrompt="1"/>
          </p:nvPr>
        </p:nvSpPr>
        <p:spPr>
          <a:xfrm>
            <a:off x="-1" y="5583235"/>
            <a:ext cx="2524539" cy="685800"/>
          </a:xfrm>
          <a:solidFill>
            <a:schemeClr val="bg2"/>
          </a:solidFill>
          <a:ln w="6350">
            <a:solidFill>
              <a:schemeClr val="bg2"/>
            </a:solidFill>
          </a:ln>
        </p:spPr>
        <p:txBody>
          <a:bodyPr lIns="576072" tIns="91440" rIns="91440" bIns="91440" anchor="ctr">
            <a:noAutofit/>
          </a:bodyPr>
          <a:lstStyle>
            <a:lvl1pPr marL="0" indent="0">
              <a:buNone/>
              <a:defRPr sz="1800">
                <a:solidFill>
                  <a:schemeClr val="bg1"/>
                </a:solidFill>
                <a:latin typeface="+mj-lt"/>
              </a:defRPr>
            </a:lvl1pPr>
          </a:lstStyle>
          <a:p>
            <a:pPr lvl="0"/>
            <a:r>
              <a:rPr lang="en-GB"/>
              <a:t>Lorem Ipsum</a:t>
            </a:r>
          </a:p>
        </p:txBody>
      </p:sp>
    </p:spTree>
    <p:extLst>
      <p:ext uri="{BB962C8B-B14F-4D97-AF65-F5344CB8AC3E}">
        <p14:creationId xmlns:p14="http://schemas.microsoft.com/office/powerpoint/2010/main" val="9315647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Statistic Column Layou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3703D50-2255-B25C-E43A-AA2DE4FCAE1C}"/>
              </a:ext>
            </a:extLst>
          </p:cNvPr>
          <p:cNvGrpSpPr/>
          <p:nvPr userDrawn="1"/>
        </p:nvGrpSpPr>
        <p:grpSpPr>
          <a:xfrm>
            <a:off x="0" y="774700"/>
            <a:ext cx="12192000" cy="4687248"/>
            <a:chOff x="0" y="774700"/>
            <a:chExt cx="12192000" cy="4687248"/>
          </a:xfrm>
        </p:grpSpPr>
        <p:sp>
          <p:nvSpPr>
            <p:cNvPr id="4" name="Freeform: Shape 3">
              <a:extLst>
                <a:ext uri="{FF2B5EF4-FFF2-40B4-BE49-F238E27FC236}">
                  <a16:creationId xmlns:a16="http://schemas.microsoft.com/office/drawing/2014/main" id="{69B9DCE7-85A7-5448-0EB8-6D3E348225BF}"/>
                </a:ext>
              </a:extLst>
            </p:cNvPr>
            <p:cNvSpPr/>
            <p:nvPr/>
          </p:nvSpPr>
          <p:spPr bwMode="auto">
            <a:xfrm>
              <a:off x="0" y="774700"/>
              <a:ext cx="12192000" cy="2095495"/>
            </a:xfrm>
            <a:custGeom>
              <a:avLst/>
              <a:gdLst>
                <a:gd name="connsiteX0" fmla="*/ 0 w 12192000"/>
                <a:gd name="connsiteY0" fmla="*/ 0 h 2095495"/>
                <a:gd name="connsiteX1" fmla="*/ 12192000 w 12192000"/>
                <a:gd name="connsiteY1" fmla="*/ 0 h 2095495"/>
                <a:gd name="connsiteX2" fmla="*/ 12192000 w 12192000"/>
                <a:gd name="connsiteY2" fmla="*/ 2095495 h 2095495"/>
                <a:gd name="connsiteX3" fmla="*/ 9905599 w 12192000"/>
                <a:gd name="connsiteY3" fmla="*/ 2095495 h 2095495"/>
                <a:gd name="connsiteX4" fmla="*/ 9896938 w 12192000"/>
                <a:gd name="connsiteY4" fmla="*/ 2038747 h 2095495"/>
                <a:gd name="connsiteX5" fmla="*/ 9033018 w 12192000"/>
                <a:gd name="connsiteY5" fmla="*/ 1334633 h 2095495"/>
                <a:gd name="connsiteX6" fmla="*/ 8169098 w 12192000"/>
                <a:gd name="connsiteY6" fmla="*/ 2038747 h 2095495"/>
                <a:gd name="connsiteX7" fmla="*/ 8160437 w 12192000"/>
                <a:gd name="connsiteY7" fmla="*/ 2095495 h 2095495"/>
                <a:gd name="connsiteX8" fmla="*/ 4052205 w 12192000"/>
                <a:gd name="connsiteY8" fmla="*/ 2095495 h 2095495"/>
                <a:gd name="connsiteX9" fmla="*/ 4043544 w 12192000"/>
                <a:gd name="connsiteY9" fmla="*/ 2038747 h 2095495"/>
                <a:gd name="connsiteX10" fmla="*/ 3179624 w 12192000"/>
                <a:gd name="connsiteY10" fmla="*/ 1334633 h 2095495"/>
                <a:gd name="connsiteX11" fmla="*/ 2315704 w 12192000"/>
                <a:gd name="connsiteY11" fmla="*/ 2038747 h 2095495"/>
                <a:gd name="connsiteX12" fmla="*/ 2307043 w 12192000"/>
                <a:gd name="connsiteY12" fmla="*/ 2095495 h 2095495"/>
                <a:gd name="connsiteX13" fmla="*/ 0 w 12192000"/>
                <a:gd name="connsiteY13" fmla="*/ 2095495 h 2095495"/>
                <a:gd name="connsiteX14" fmla="*/ 0 w 12192000"/>
                <a:gd name="connsiteY14" fmla="*/ 0 h 2095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095495">
                  <a:moveTo>
                    <a:pt x="0" y="0"/>
                  </a:moveTo>
                  <a:lnTo>
                    <a:pt x="12192000" y="0"/>
                  </a:lnTo>
                  <a:lnTo>
                    <a:pt x="12192000" y="2095495"/>
                  </a:lnTo>
                  <a:lnTo>
                    <a:pt x="9905599" y="2095495"/>
                  </a:lnTo>
                  <a:lnTo>
                    <a:pt x="9896938" y="2038747"/>
                  </a:lnTo>
                  <a:cubicBezTo>
                    <a:pt x="9814710" y="1636910"/>
                    <a:pt x="9459165" y="1334633"/>
                    <a:pt x="9033018" y="1334633"/>
                  </a:cubicBezTo>
                  <a:cubicBezTo>
                    <a:pt x="8606871" y="1334633"/>
                    <a:pt x="8251326" y="1636910"/>
                    <a:pt x="8169098" y="2038747"/>
                  </a:cubicBezTo>
                  <a:lnTo>
                    <a:pt x="8160437" y="2095495"/>
                  </a:lnTo>
                  <a:lnTo>
                    <a:pt x="4052205" y="2095495"/>
                  </a:lnTo>
                  <a:lnTo>
                    <a:pt x="4043544" y="2038747"/>
                  </a:lnTo>
                  <a:cubicBezTo>
                    <a:pt x="3961317" y="1636910"/>
                    <a:pt x="3605771" y="1334633"/>
                    <a:pt x="3179624" y="1334633"/>
                  </a:cubicBezTo>
                  <a:cubicBezTo>
                    <a:pt x="2753477" y="1334633"/>
                    <a:pt x="2397932" y="1636910"/>
                    <a:pt x="2315704" y="2038747"/>
                  </a:cubicBezTo>
                  <a:lnTo>
                    <a:pt x="2307043" y="2095495"/>
                  </a:lnTo>
                  <a:lnTo>
                    <a:pt x="0" y="2095495"/>
                  </a:lnTo>
                  <a:lnTo>
                    <a:pt x="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Freeform: Shape 14">
              <a:extLst>
                <a:ext uri="{FF2B5EF4-FFF2-40B4-BE49-F238E27FC236}">
                  <a16:creationId xmlns:a16="http://schemas.microsoft.com/office/drawing/2014/main" id="{878F246A-487B-3346-A5ED-DDBDFCE390E0}"/>
                </a:ext>
              </a:extLst>
            </p:cNvPr>
            <p:cNvSpPr/>
            <p:nvPr/>
          </p:nvSpPr>
          <p:spPr bwMode="auto">
            <a:xfrm>
              <a:off x="0" y="3110548"/>
              <a:ext cx="12192000" cy="2351400"/>
            </a:xfrm>
            <a:custGeom>
              <a:avLst/>
              <a:gdLst>
                <a:gd name="connsiteX0" fmla="*/ 0 w 12192000"/>
                <a:gd name="connsiteY0" fmla="*/ 0 h 2351400"/>
                <a:gd name="connsiteX1" fmla="*/ 2305396 w 12192000"/>
                <a:gd name="connsiteY1" fmla="*/ 0 h 2351400"/>
                <a:gd name="connsiteX2" fmla="*/ 2313215 w 12192000"/>
                <a:gd name="connsiteY2" fmla="*/ 51232 h 2351400"/>
                <a:gd name="connsiteX3" fmla="*/ 3179624 w 12192000"/>
                <a:gd name="connsiteY3" fmla="*/ 757375 h 2351400"/>
                <a:gd name="connsiteX4" fmla="*/ 4046033 w 12192000"/>
                <a:gd name="connsiteY4" fmla="*/ 51232 h 2351400"/>
                <a:gd name="connsiteX5" fmla="*/ 4053852 w 12192000"/>
                <a:gd name="connsiteY5" fmla="*/ 0 h 2351400"/>
                <a:gd name="connsiteX6" fmla="*/ 8158791 w 12192000"/>
                <a:gd name="connsiteY6" fmla="*/ 0 h 2351400"/>
                <a:gd name="connsiteX7" fmla="*/ 8166609 w 12192000"/>
                <a:gd name="connsiteY7" fmla="*/ 51232 h 2351400"/>
                <a:gd name="connsiteX8" fmla="*/ 9033018 w 12192000"/>
                <a:gd name="connsiteY8" fmla="*/ 757375 h 2351400"/>
                <a:gd name="connsiteX9" fmla="*/ 9899427 w 12192000"/>
                <a:gd name="connsiteY9" fmla="*/ 51232 h 2351400"/>
                <a:gd name="connsiteX10" fmla="*/ 9907246 w 12192000"/>
                <a:gd name="connsiteY10" fmla="*/ 0 h 2351400"/>
                <a:gd name="connsiteX11" fmla="*/ 12192000 w 12192000"/>
                <a:gd name="connsiteY11" fmla="*/ 0 h 2351400"/>
                <a:gd name="connsiteX12" fmla="*/ 12192000 w 12192000"/>
                <a:gd name="connsiteY12" fmla="*/ 2351400 h 2351400"/>
                <a:gd name="connsiteX13" fmla="*/ 0 w 12192000"/>
                <a:gd name="connsiteY13" fmla="*/ 2351400 h 2351400"/>
                <a:gd name="connsiteX14" fmla="*/ 0 w 12192000"/>
                <a:gd name="connsiteY14" fmla="*/ 0 h 235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92000" h="2351400">
                  <a:moveTo>
                    <a:pt x="0" y="0"/>
                  </a:moveTo>
                  <a:lnTo>
                    <a:pt x="2305396" y="0"/>
                  </a:lnTo>
                  <a:lnTo>
                    <a:pt x="2313215" y="51232"/>
                  </a:lnTo>
                  <a:cubicBezTo>
                    <a:pt x="2395680" y="454227"/>
                    <a:pt x="2752251" y="757375"/>
                    <a:pt x="3179624" y="757375"/>
                  </a:cubicBezTo>
                  <a:cubicBezTo>
                    <a:pt x="3606998" y="757375"/>
                    <a:pt x="3963568" y="454227"/>
                    <a:pt x="4046033" y="51232"/>
                  </a:cubicBezTo>
                  <a:lnTo>
                    <a:pt x="4053852" y="0"/>
                  </a:lnTo>
                  <a:lnTo>
                    <a:pt x="8158791" y="0"/>
                  </a:lnTo>
                  <a:lnTo>
                    <a:pt x="8166609" y="51232"/>
                  </a:lnTo>
                  <a:cubicBezTo>
                    <a:pt x="8249074" y="454227"/>
                    <a:pt x="8605644" y="757375"/>
                    <a:pt x="9033018" y="757375"/>
                  </a:cubicBezTo>
                  <a:cubicBezTo>
                    <a:pt x="9460392" y="757375"/>
                    <a:pt x="9816962" y="454227"/>
                    <a:pt x="9899427" y="51232"/>
                  </a:cubicBezTo>
                  <a:lnTo>
                    <a:pt x="9907246" y="0"/>
                  </a:lnTo>
                  <a:lnTo>
                    <a:pt x="12192000" y="0"/>
                  </a:lnTo>
                  <a:lnTo>
                    <a:pt x="12192000" y="2351400"/>
                  </a:lnTo>
                  <a:lnTo>
                    <a:pt x="0" y="2351400"/>
                  </a:lnTo>
                  <a:lnTo>
                    <a:pt x="0" y="0"/>
                  </a:ln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cxnSp>
        <p:nvCxnSpPr>
          <p:cNvPr id="16" name="Straight Connector 15">
            <a:extLst>
              <a:ext uri="{FF2B5EF4-FFF2-40B4-BE49-F238E27FC236}">
                <a16:creationId xmlns:a16="http://schemas.microsoft.com/office/drawing/2014/main" id="{799B7ADE-3857-D457-053F-BA76EE244F4C}"/>
              </a:ext>
            </a:extLst>
          </p:cNvPr>
          <p:cNvCxnSpPr>
            <a:cxnSpLocks/>
          </p:cNvCxnSpPr>
          <p:nvPr userDrawn="1"/>
        </p:nvCxnSpPr>
        <p:spPr>
          <a:xfrm>
            <a:off x="0" y="2983549"/>
            <a:ext cx="12192000" cy="0"/>
          </a:xfrm>
          <a:prstGeom prst="line">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Oval 17">
            <a:extLst>
              <a:ext uri="{FF2B5EF4-FFF2-40B4-BE49-F238E27FC236}">
                <a16:creationId xmlns:a16="http://schemas.microsoft.com/office/drawing/2014/main" id="{B293B22B-178C-2C87-BA41-F02702EE7E36}"/>
              </a:ext>
            </a:extLst>
          </p:cNvPr>
          <p:cNvSpPr/>
          <p:nvPr/>
        </p:nvSpPr>
        <p:spPr bwMode="auto">
          <a:xfrm>
            <a:off x="2435456" y="2239381"/>
            <a:ext cx="1488336" cy="1488334"/>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Text Placeholder 47">
            <a:extLst>
              <a:ext uri="{FF2B5EF4-FFF2-40B4-BE49-F238E27FC236}">
                <a16:creationId xmlns:a16="http://schemas.microsoft.com/office/drawing/2014/main" id="{19F2D43F-C66C-E8E6-E765-245680D9CC3B}"/>
              </a:ext>
            </a:extLst>
          </p:cNvPr>
          <p:cNvSpPr>
            <a:spLocks noGrp="1"/>
          </p:cNvSpPr>
          <p:nvPr userDrawn="1">
            <p:ph type="body" sz="quarter" idx="17"/>
          </p:nvPr>
        </p:nvSpPr>
        <p:spPr>
          <a:xfrm>
            <a:off x="2581580" y="2385509"/>
            <a:ext cx="1196091" cy="1196082"/>
          </a:xfrm>
          <a:prstGeom prst="ellipse">
            <a:avLst/>
          </a:prstGeom>
          <a:solidFill>
            <a:schemeClr val="bg2"/>
          </a:solidFill>
        </p:spPr>
        <p:txBody>
          <a:bodyPr>
            <a:noAutofit/>
          </a:bodyPr>
          <a:lstStyle>
            <a:lvl1pPr marL="0" indent="0" algn="ctr">
              <a:buNone/>
              <a:defRPr sz="100">
                <a:solidFill>
                  <a:schemeClr val="bg2"/>
                </a:solidFill>
              </a:defRPr>
            </a:lvl1pPr>
          </a:lstStyle>
          <a:p>
            <a:pPr lvl="0"/>
            <a:endParaRPr lang="en-IN"/>
          </a:p>
        </p:txBody>
      </p:sp>
      <p:sp>
        <p:nvSpPr>
          <p:cNvPr id="22" name="Oval 21">
            <a:extLst>
              <a:ext uri="{FF2B5EF4-FFF2-40B4-BE49-F238E27FC236}">
                <a16:creationId xmlns:a16="http://schemas.microsoft.com/office/drawing/2014/main" id="{51CD0791-2D03-DE54-0C06-BABE61497EAD}"/>
              </a:ext>
            </a:extLst>
          </p:cNvPr>
          <p:cNvSpPr/>
          <p:nvPr/>
        </p:nvSpPr>
        <p:spPr bwMode="auto">
          <a:xfrm>
            <a:off x="8288850" y="2239381"/>
            <a:ext cx="1488336" cy="1488334"/>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Text Placeholder 47">
            <a:extLst>
              <a:ext uri="{FF2B5EF4-FFF2-40B4-BE49-F238E27FC236}">
                <a16:creationId xmlns:a16="http://schemas.microsoft.com/office/drawing/2014/main" id="{4211CC97-7819-AF44-46D5-0A6DF4232CF5}"/>
              </a:ext>
            </a:extLst>
          </p:cNvPr>
          <p:cNvSpPr>
            <a:spLocks noGrp="1"/>
          </p:cNvSpPr>
          <p:nvPr userDrawn="1">
            <p:ph type="body" sz="quarter" idx="18"/>
          </p:nvPr>
        </p:nvSpPr>
        <p:spPr>
          <a:xfrm>
            <a:off x="8434975" y="2385509"/>
            <a:ext cx="1196091" cy="1196082"/>
          </a:xfrm>
          <a:prstGeom prst="ellipse">
            <a:avLst/>
          </a:prstGeom>
          <a:solidFill>
            <a:schemeClr val="bg2"/>
          </a:solidFill>
        </p:spPr>
        <p:txBody>
          <a:bodyPr>
            <a:noAutofit/>
          </a:bodyPr>
          <a:lstStyle>
            <a:lvl1pPr marL="0" indent="0" algn="ctr">
              <a:buNone/>
              <a:defRPr sz="100">
                <a:solidFill>
                  <a:schemeClr val="bg2"/>
                </a:solidFill>
              </a:defRPr>
            </a:lvl1pPr>
          </a:lstStyle>
          <a:p>
            <a:pPr lvl="0"/>
            <a:endParaRPr lang="en-IN"/>
          </a:p>
        </p:txBody>
      </p:sp>
      <p:sp>
        <p:nvSpPr>
          <p:cNvPr id="46" name="Text Placeholder 44">
            <a:extLst>
              <a:ext uri="{FF2B5EF4-FFF2-40B4-BE49-F238E27FC236}">
                <a16:creationId xmlns:a16="http://schemas.microsoft.com/office/drawing/2014/main" id="{3FB7EA4B-E5BD-13E4-D966-1CCD0F7EDE8C}"/>
              </a:ext>
            </a:extLst>
          </p:cNvPr>
          <p:cNvSpPr>
            <a:spLocks noGrp="1"/>
          </p:cNvSpPr>
          <p:nvPr userDrawn="1">
            <p:ph type="body" sz="quarter" idx="16"/>
          </p:nvPr>
        </p:nvSpPr>
        <p:spPr>
          <a:xfrm>
            <a:off x="6838727" y="4009505"/>
            <a:ext cx="4388582" cy="369332"/>
          </a:xfrm>
        </p:spPr>
        <p:txBody>
          <a:bodyPr vert="horz" wrap="square" lIns="0" tIns="0" rIns="0" bIns="0" rtlCol="0">
            <a:spAutoFit/>
          </a:bodyPr>
          <a:lstStyle>
            <a:lvl1pPr marL="0" indent="0" algn="ctr">
              <a:buNone/>
              <a:defRPr kumimoji="0" lang="en-IN" sz="2400" b="0" i="0" u="none" strike="noStrike" kern="0" cap="none" normalizeH="0" dirty="0">
                <a:ln>
                  <a:noFill/>
                </a:ln>
                <a:solidFill>
                  <a:srgbClr val="000000"/>
                </a:solidFill>
                <a:effectLst/>
                <a:uLnTx/>
                <a:uFillTx/>
                <a:latin typeface="+mj-lt"/>
              </a:defRPr>
            </a:lvl1pPr>
          </a:lstStyle>
          <a:p>
            <a:pPr marL="228600" lvl="0" indent="-228600" algn="ctr" defTabSz="932472" fontAlgn="base">
              <a:spcBef>
                <a:spcPct val="0"/>
              </a:spcBef>
              <a:spcAft>
                <a:spcPct val="0"/>
              </a:spcAft>
              <a:buSzTx/>
            </a:pPr>
            <a:endParaRPr lang="en-IN"/>
          </a:p>
        </p:txBody>
      </p:sp>
      <p:sp>
        <p:nvSpPr>
          <p:cNvPr id="35" name="Text Placeholder 34">
            <a:extLst>
              <a:ext uri="{FF2B5EF4-FFF2-40B4-BE49-F238E27FC236}">
                <a16:creationId xmlns:a16="http://schemas.microsoft.com/office/drawing/2014/main" id="{88BA958C-889D-8310-8C16-2D1F63E62199}"/>
              </a:ext>
            </a:extLst>
          </p:cNvPr>
          <p:cNvSpPr>
            <a:spLocks noGrp="1"/>
          </p:cNvSpPr>
          <p:nvPr userDrawn="1">
            <p:ph type="body" sz="quarter" idx="10" hasCustomPrompt="1"/>
          </p:nvPr>
        </p:nvSpPr>
        <p:spPr>
          <a:xfrm>
            <a:off x="2722424" y="2737327"/>
            <a:ext cx="914400" cy="492443"/>
          </a:xfrm>
        </p:spPr>
        <p:txBody>
          <a:bodyPr anchor="ctr"/>
          <a:lstStyle>
            <a:lvl1pPr marL="0" indent="0" algn="ctr">
              <a:buNone/>
              <a:defRPr kumimoji="0" lang="en-IN" sz="3200" b="0" i="0" u="none" strike="noStrike" kern="0" cap="none" spc="0" normalizeH="0" baseline="0" dirty="0">
                <a:ln>
                  <a:noFill/>
                </a:ln>
                <a:solidFill>
                  <a:srgbClr val="FFFFFF"/>
                </a:solidFill>
                <a:effectLst/>
                <a:uLnTx/>
                <a:uFillTx/>
                <a:latin typeface="Segoe UI Semibold"/>
                <a:ea typeface="Segoe UI" panose="020B0502040204020203" pitchFamily="34" charset="0"/>
                <a:cs typeface="Segoe UI" panose="020B0502040204020203" pitchFamily="34" charset="0"/>
              </a:defRPr>
            </a:lvl1pPr>
            <a:lvl2pPr marL="228600" indent="0">
              <a:buNone/>
              <a:defRPr sz="1100"/>
            </a:lvl2pPr>
            <a:lvl3pPr marL="457200" indent="0">
              <a:buNone/>
              <a:defRPr sz="1000"/>
            </a:lvl3pPr>
            <a:lvl4pPr marL="661988" indent="0">
              <a:buNone/>
              <a:defRPr sz="900"/>
            </a:lvl4pPr>
            <a:lvl5pPr marL="855663" indent="0">
              <a:buNone/>
              <a:defRPr sz="900"/>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IN"/>
              <a:t>0%</a:t>
            </a:r>
          </a:p>
        </p:txBody>
      </p:sp>
      <p:sp>
        <p:nvSpPr>
          <p:cNvPr id="40" name="Text Placeholder 34">
            <a:extLst>
              <a:ext uri="{FF2B5EF4-FFF2-40B4-BE49-F238E27FC236}">
                <a16:creationId xmlns:a16="http://schemas.microsoft.com/office/drawing/2014/main" id="{4CB5AA07-91FB-EF0A-30EA-A773B28F9E0A}"/>
              </a:ext>
            </a:extLst>
          </p:cNvPr>
          <p:cNvSpPr>
            <a:spLocks noGrp="1"/>
          </p:cNvSpPr>
          <p:nvPr userDrawn="1">
            <p:ph type="body" sz="quarter" idx="14" hasCustomPrompt="1"/>
          </p:nvPr>
        </p:nvSpPr>
        <p:spPr>
          <a:xfrm>
            <a:off x="8575818" y="2737327"/>
            <a:ext cx="914400" cy="492443"/>
          </a:xfrm>
        </p:spPr>
        <p:txBody>
          <a:bodyPr anchor="ctr"/>
          <a:lstStyle>
            <a:lvl1pPr marL="0" indent="0" algn="ctr">
              <a:buNone/>
              <a:defRPr kumimoji="0" lang="en-IN" sz="3200" b="0" i="0" u="none" strike="noStrike" kern="0" cap="none" spc="0" normalizeH="0" baseline="0" dirty="0">
                <a:ln>
                  <a:noFill/>
                </a:ln>
                <a:solidFill>
                  <a:srgbClr val="FFFFFF"/>
                </a:solidFill>
                <a:effectLst/>
                <a:uLnTx/>
                <a:uFillTx/>
                <a:latin typeface="Segoe UI Semibold"/>
                <a:ea typeface="Segoe UI" panose="020B0502040204020203" pitchFamily="34" charset="0"/>
                <a:cs typeface="Segoe UI" panose="020B0502040204020203" pitchFamily="34" charset="0"/>
              </a:defRPr>
            </a:lvl1pPr>
            <a:lvl2pPr marL="228600" indent="0">
              <a:buNone/>
              <a:defRPr sz="1100"/>
            </a:lvl2pPr>
            <a:lvl3pPr marL="457200" indent="0">
              <a:buNone/>
              <a:defRPr sz="1000"/>
            </a:lvl3pPr>
            <a:lvl4pPr marL="661988" indent="0">
              <a:buNone/>
              <a:defRPr sz="900"/>
            </a:lvl4pPr>
            <a:lvl5pPr marL="855663" indent="0">
              <a:buNone/>
              <a:defRPr sz="900"/>
            </a:lvl5p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IN"/>
              <a:t>0%</a:t>
            </a:r>
          </a:p>
        </p:txBody>
      </p:sp>
      <p:sp>
        <p:nvSpPr>
          <p:cNvPr id="43" name="Title 42">
            <a:extLst>
              <a:ext uri="{FF2B5EF4-FFF2-40B4-BE49-F238E27FC236}">
                <a16:creationId xmlns:a16="http://schemas.microsoft.com/office/drawing/2014/main" id="{6A11BF7B-B1B0-5B74-B2AB-138E3661D3D8}"/>
              </a:ext>
            </a:extLst>
          </p:cNvPr>
          <p:cNvSpPr>
            <a:spLocks noGrp="1"/>
          </p:cNvSpPr>
          <p:nvPr userDrawn="1">
            <p:ph type="title"/>
          </p:nvPr>
        </p:nvSpPr>
        <p:spPr>
          <a:xfrm>
            <a:off x="588263" y="1163465"/>
            <a:ext cx="11018520" cy="553998"/>
          </a:xfrm>
        </p:spPr>
        <p:txBody>
          <a:bodyPr/>
          <a:lstStyle>
            <a:lvl1pPr algn="ctr">
              <a:defRPr/>
            </a:lvl1pPr>
          </a:lstStyle>
          <a:p>
            <a:r>
              <a:rPr lang="en-US"/>
              <a:t>Click to edit Master title style</a:t>
            </a:r>
            <a:endParaRPr lang="en-IN"/>
          </a:p>
        </p:txBody>
      </p:sp>
      <p:sp>
        <p:nvSpPr>
          <p:cNvPr id="39" name="Text Placeholder 37">
            <a:extLst>
              <a:ext uri="{FF2B5EF4-FFF2-40B4-BE49-F238E27FC236}">
                <a16:creationId xmlns:a16="http://schemas.microsoft.com/office/drawing/2014/main" id="{36734B48-3556-1A0A-22B8-6EBE1E7FEF8C}"/>
              </a:ext>
            </a:extLst>
          </p:cNvPr>
          <p:cNvSpPr>
            <a:spLocks noGrp="1"/>
          </p:cNvSpPr>
          <p:nvPr userDrawn="1">
            <p:ph type="body" sz="quarter" idx="13"/>
          </p:nvPr>
        </p:nvSpPr>
        <p:spPr>
          <a:xfrm>
            <a:off x="985333" y="4009504"/>
            <a:ext cx="4388582" cy="369332"/>
          </a:xfrm>
        </p:spPr>
        <p:txBody>
          <a:bodyPr/>
          <a:lstStyle>
            <a:lvl1pPr marL="0" indent="0" algn="ctr">
              <a:buNone/>
              <a:defRPr kumimoji="0" lang="en-IN" sz="2400" b="0" i="0" u="none" strike="noStrike" kern="0" cap="none" spc="0" normalizeH="0" baseline="0" dirty="0">
                <a:ln>
                  <a:noFill/>
                </a:ln>
                <a:solidFill>
                  <a:srgbClr val="000000"/>
                </a:solidFill>
                <a:effectLst/>
                <a:uLnTx/>
                <a:uFillTx/>
                <a:latin typeface="+mj-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lang="en-IN"/>
          </a:p>
        </p:txBody>
      </p:sp>
      <p:sp>
        <p:nvSpPr>
          <p:cNvPr id="7" name="Text Placeholder 6">
            <a:extLst>
              <a:ext uri="{FF2B5EF4-FFF2-40B4-BE49-F238E27FC236}">
                <a16:creationId xmlns:a16="http://schemas.microsoft.com/office/drawing/2014/main" id="{E34EE4CD-453E-92AC-4D05-7CFFD6201865}"/>
              </a:ext>
            </a:extLst>
          </p:cNvPr>
          <p:cNvSpPr>
            <a:spLocks noGrp="1"/>
          </p:cNvSpPr>
          <p:nvPr>
            <p:ph type="body" sz="quarter" idx="20" hasCustomPrompt="1"/>
          </p:nvPr>
        </p:nvSpPr>
        <p:spPr>
          <a:xfrm>
            <a:off x="584200" y="6460362"/>
            <a:ext cx="11027664" cy="138499"/>
          </a:xfrm>
        </p:spPr>
        <p:txBody>
          <a:bodyPr anchor="b"/>
          <a:lstStyle>
            <a:lvl1pPr marL="0" indent="0">
              <a:buNone/>
              <a:defRPr sz="900">
                <a:solidFill>
                  <a:schemeClr val="bg1">
                    <a:lumMod val="50000"/>
                  </a:schemeClr>
                </a:solidFill>
              </a:defRPr>
            </a:lvl1pPr>
          </a:lstStyle>
          <a:p>
            <a:pPr lvl="0"/>
            <a:r>
              <a:rPr lang="en-US"/>
              <a:t>Add text here</a:t>
            </a:r>
          </a:p>
        </p:txBody>
      </p:sp>
    </p:spTree>
    <p:extLst>
      <p:ext uri="{BB962C8B-B14F-4D97-AF65-F5344CB8AC3E}">
        <p14:creationId xmlns:p14="http://schemas.microsoft.com/office/powerpoint/2010/main" val="27384937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layout with two icons each">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48739A5-22D6-3318-CA82-856503135B3B}"/>
              </a:ext>
            </a:extLst>
          </p:cNvPr>
          <p:cNvSpPr/>
          <p:nvPr userDrawn="1"/>
        </p:nvSpPr>
        <p:spPr bwMode="auto">
          <a:xfrm>
            <a:off x="7558672" y="3091335"/>
            <a:ext cx="2716912" cy="300798"/>
          </a:xfrm>
          <a:prstGeom prst="roundRect">
            <a:avLst>
              <a:gd name="adj" fmla="val 50000"/>
            </a:avLst>
          </a:prstGeom>
          <a:solidFill>
            <a:schemeClr val="bg1">
              <a:lumMod val="85000"/>
              <a:lumOff val="15000"/>
            </a:schemeClr>
          </a:solidFill>
          <a:ln w="319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078D4"/>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4CA4BE6-3C8D-46AA-DC5F-830FA77ABDF0}"/>
              </a:ext>
            </a:extLst>
          </p:cNvPr>
          <p:cNvSpPr/>
          <p:nvPr userDrawn="1"/>
        </p:nvSpPr>
        <p:spPr bwMode="auto">
          <a:xfrm>
            <a:off x="1919462" y="3091335"/>
            <a:ext cx="2716912" cy="300798"/>
          </a:xfrm>
          <a:prstGeom prst="roundRect">
            <a:avLst>
              <a:gd name="adj" fmla="val 50000"/>
            </a:avLst>
          </a:prstGeom>
          <a:solidFill>
            <a:schemeClr val="bg1">
              <a:lumMod val="85000"/>
              <a:lumOff val="15000"/>
            </a:schemeClr>
          </a:solidFill>
          <a:ln w="3190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srgbClr val="0078D4"/>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5546B9A4-E14E-3C19-7969-D08609BD6711}"/>
              </a:ext>
            </a:extLst>
          </p:cNvPr>
          <p:cNvSpPr/>
          <p:nvPr userDrawn="1"/>
        </p:nvSpPr>
        <p:spPr bwMode="auto">
          <a:xfrm>
            <a:off x="0" y="2404697"/>
            <a:ext cx="12192000" cy="1474038"/>
          </a:xfrm>
          <a:custGeom>
            <a:avLst/>
            <a:gdLst>
              <a:gd name="connsiteX0" fmla="*/ 0 w 12192000"/>
              <a:gd name="connsiteY0" fmla="*/ 0 h 1474038"/>
              <a:gd name="connsiteX1" fmla="*/ 1830523 w 12192000"/>
              <a:gd name="connsiteY1" fmla="*/ 0 h 1474038"/>
              <a:gd name="connsiteX2" fmla="*/ 1840510 w 12192000"/>
              <a:gd name="connsiteY2" fmla="*/ 99068 h 1474038"/>
              <a:gd name="connsiteX3" fmla="*/ 2459845 w 12192000"/>
              <a:gd name="connsiteY3" fmla="*/ 603840 h 1474038"/>
              <a:gd name="connsiteX4" fmla="*/ 3079180 w 12192000"/>
              <a:gd name="connsiteY4" fmla="*/ 99068 h 1474038"/>
              <a:gd name="connsiteX5" fmla="*/ 3089167 w 12192000"/>
              <a:gd name="connsiteY5" fmla="*/ 0 h 1474038"/>
              <a:gd name="connsiteX6" fmla="*/ 3466670 w 12192000"/>
              <a:gd name="connsiteY6" fmla="*/ 0 h 1474038"/>
              <a:gd name="connsiteX7" fmla="*/ 3476657 w 12192000"/>
              <a:gd name="connsiteY7" fmla="*/ 99068 h 1474038"/>
              <a:gd name="connsiteX8" fmla="*/ 4095992 w 12192000"/>
              <a:gd name="connsiteY8" fmla="*/ 603840 h 1474038"/>
              <a:gd name="connsiteX9" fmla="*/ 4715327 w 12192000"/>
              <a:gd name="connsiteY9" fmla="*/ 99068 h 1474038"/>
              <a:gd name="connsiteX10" fmla="*/ 4725314 w 12192000"/>
              <a:gd name="connsiteY10" fmla="*/ 0 h 1474038"/>
              <a:gd name="connsiteX11" fmla="*/ 7469733 w 12192000"/>
              <a:gd name="connsiteY11" fmla="*/ 0 h 1474038"/>
              <a:gd name="connsiteX12" fmla="*/ 7479720 w 12192000"/>
              <a:gd name="connsiteY12" fmla="*/ 99068 h 1474038"/>
              <a:gd name="connsiteX13" fmla="*/ 8099055 w 12192000"/>
              <a:gd name="connsiteY13" fmla="*/ 603840 h 1474038"/>
              <a:gd name="connsiteX14" fmla="*/ 8718390 w 12192000"/>
              <a:gd name="connsiteY14" fmla="*/ 99068 h 1474038"/>
              <a:gd name="connsiteX15" fmla="*/ 8728377 w 12192000"/>
              <a:gd name="connsiteY15" fmla="*/ 0 h 1474038"/>
              <a:gd name="connsiteX16" fmla="*/ 9105880 w 12192000"/>
              <a:gd name="connsiteY16" fmla="*/ 0 h 1474038"/>
              <a:gd name="connsiteX17" fmla="*/ 9115867 w 12192000"/>
              <a:gd name="connsiteY17" fmla="*/ 99068 h 1474038"/>
              <a:gd name="connsiteX18" fmla="*/ 9735202 w 12192000"/>
              <a:gd name="connsiteY18" fmla="*/ 603840 h 1474038"/>
              <a:gd name="connsiteX19" fmla="*/ 10354537 w 12192000"/>
              <a:gd name="connsiteY19" fmla="*/ 99068 h 1474038"/>
              <a:gd name="connsiteX20" fmla="*/ 10364524 w 12192000"/>
              <a:gd name="connsiteY20" fmla="*/ 0 h 1474038"/>
              <a:gd name="connsiteX21" fmla="*/ 12192000 w 12192000"/>
              <a:gd name="connsiteY21" fmla="*/ 0 h 1474038"/>
              <a:gd name="connsiteX22" fmla="*/ 12192000 w 12192000"/>
              <a:gd name="connsiteY22" fmla="*/ 1474038 h 1474038"/>
              <a:gd name="connsiteX23" fmla="*/ 0 w 12192000"/>
              <a:gd name="connsiteY23" fmla="*/ 1474038 h 1474038"/>
              <a:gd name="connsiteX24" fmla="*/ 0 w 12192000"/>
              <a:gd name="connsiteY24" fmla="*/ 0 h 1474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92000" h="1474038">
                <a:moveTo>
                  <a:pt x="0" y="0"/>
                </a:moveTo>
                <a:lnTo>
                  <a:pt x="1830523" y="0"/>
                </a:lnTo>
                <a:lnTo>
                  <a:pt x="1840510" y="99068"/>
                </a:lnTo>
                <a:cubicBezTo>
                  <a:pt x="1899458" y="387141"/>
                  <a:pt x="2154345" y="603840"/>
                  <a:pt x="2459845" y="603840"/>
                </a:cubicBezTo>
                <a:cubicBezTo>
                  <a:pt x="2765345" y="603840"/>
                  <a:pt x="3020232" y="387141"/>
                  <a:pt x="3079180" y="99068"/>
                </a:cubicBezTo>
                <a:lnTo>
                  <a:pt x="3089167" y="0"/>
                </a:lnTo>
                <a:lnTo>
                  <a:pt x="3466670" y="0"/>
                </a:lnTo>
                <a:lnTo>
                  <a:pt x="3476657" y="99068"/>
                </a:lnTo>
                <a:cubicBezTo>
                  <a:pt x="3535605" y="387141"/>
                  <a:pt x="3790492" y="603840"/>
                  <a:pt x="4095992" y="603840"/>
                </a:cubicBezTo>
                <a:cubicBezTo>
                  <a:pt x="4401492" y="603840"/>
                  <a:pt x="4656379" y="387141"/>
                  <a:pt x="4715327" y="99068"/>
                </a:cubicBezTo>
                <a:lnTo>
                  <a:pt x="4725314" y="0"/>
                </a:lnTo>
                <a:lnTo>
                  <a:pt x="7469733" y="0"/>
                </a:lnTo>
                <a:lnTo>
                  <a:pt x="7479720" y="99068"/>
                </a:lnTo>
                <a:cubicBezTo>
                  <a:pt x="7538668" y="387141"/>
                  <a:pt x="7793555" y="603840"/>
                  <a:pt x="8099055" y="603840"/>
                </a:cubicBezTo>
                <a:cubicBezTo>
                  <a:pt x="8404555" y="603840"/>
                  <a:pt x="8659442" y="387141"/>
                  <a:pt x="8718390" y="99068"/>
                </a:cubicBezTo>
                <a:lnTo>
                  <a:pt x="8728377" y="0"/>
                </a:lnTo>
                <a:lnTo>
                  <a:pt x="9105880" y="0"/>
                </a:lnTo>
                <a:lnTo>
                  <a:pt x="9115867" y="99068"/>
                </a:lnTo>
                <a:cubicBezTo>
                  <a:pt x="9174815" y="387141"/>
                  <a:pt x="9429702" y="603840"/>
                  <a:pt x="9735202" y="603840"/>
                </a:cubicBezTo>
                <a:cubicBezTo>
                  <a:pt x="10040702" y="603840"/>
                  <a:pt x="10295589" y="387141"/>
                  <a:pt x="10354537" y="99068"/>
                </a:cubicBezTo>
                <a:lnTo>
                  <a:pt x="10364524" y="0"/>
                </a:lnTo>
                <a:lnTo>
                  <a:pt x="12192000" y="0"/>
                </a:lnTo>
                <a:lnTo>
                  <a:pt x="12192000" y="1474038"/>
                </a:lnTo>
                <a:lnTo>
                  <a:pt x="0" y="1474038"/>
                </a:lnTo>
                <a:lnTo>
                  <a:pt x="0" y="0"/>
                </a:ln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cxnSp>
        <p:nvCxnSpPr>
          <p:cNvPr id="8" name="Straight Connector 7">
            <a:extLst>
              <a:ext uri="{FF2B5EF4-FFF2-40B4-BE49-F238E27FC236}">
                <a16:creationId xmlns:a16="http://schemas.microsoft.com/office/drawing/2014/main" id="{756EBE4A-5BB3-2FD0-69EF-4FF477FE1005}"/>
              </a:ext>
            </a:extLst>
          </p:cNvPr>
          <p:cNvCxnSpPr>
            <a:cxnSpLocks/>
          </p:cNvCxnSpPr>
          <p:nvPr userDrawn="1"/>
        </p:nvCxnSpPr>
        <p:spPr>
          <a:xfrm>
            <a:off x="6096000" y="2407189"/>
            <a:ext cx="0" cy="1469486"/>
          </a:xfrm>
          <a:prstGeom prst="line">
            <a:avLst/>
          </a:prstGeom>
          <a:noFill/>
          <a:ln w="41275">
            <a:solidFill>
              <a:schemeClr val="bg1">
                <a:lumMod val="50000"/>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Text Placeholder 5">
            <a:extLst>
              <a:ext uri="{FF2B5EF4-FFF2-40B4-BE49-F238E27FC236}">
                <a16:creationId xmlns:a16="http://schemas.microsoft.com/office/drawing/2014/main" id="{5732FCFE-342B-9C3B-A31B-2817FA19B3D5}"/>
              </a:ext>
            </a:extLst>
          </p:cNvPr>
          <p:cNvSpPr>
            <a:spLocks noGrp="1"/>
          </p:cNvSpPr>
          <p:nvPr>
            <p:ph type="body" sz="quarter" idx="37"/>
          </p:nvPr>
        </p:nvSpPr>
        <p:spPr>
          <a:xfrm>
            <a:off x="839882" y="4047328"/>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0" name="Text Placeholder 5">
            <a:extLst>
              <a:ext uri="{FF2B5EF4-FFF2-40B4-BE49-F238E27FC236}">
                <a16:creationId xmlns:a16="http://schemas.microsoft.com/office/drawing/2014/main" id="{463711C3-3568-880F-3196-274FFA62ACB5}"/>
              </a:ext>
            </a:extLst>
          </p:cNvPr>
          <p:cNvSpPr>
            <a:spLocks noGrp="1"/>
          </p:cNvSpPr>
          <p:nvPr>
            <p:ph type="body" sz="quarter" idx="38"/>
          </p:nvPr>
        </p:nvSpPr>
        <p:spPr>
          <a:xfrm>
            <a:off x="839882" y="4556359"/>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1" name="Text Placeholder 5">
            <a:extLst>
              <a:ext uri="{FF2B5EF4-FFF2-40B4-BE49-F238E27FC236}">
                <a16:creationId xmlns:a16="http://schemas.microsoft.com/office/drawing/2014/main" id="{9007BC4F-9D6F-A5FB-E4CF-AC60A335343B}"/>
              </a:ext>
            </a:extLst>
          </p:cNvPr>
          <p:cNvSpPr>
            <a:spLocks noGrp="1"/>
          </p:cNvSpPr>
          <p:nvPr>
            <p:ph type="body" sz="quarter" idx="39"/>
          </p:nvPr>
        </p:nvSpPr>
        <p:spPr>
          <a:xfrm>
            <a:off x="839882" y="5065390"/>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3" name="Text Placeholder 5">
            <a:extLst>
              <a:ext uri="{FF2B5EF4-FFF2-40B4-BE49-F238E27FC236}">
                <a16:creationId xmlns:a16="http://schemas.microsoft.com/office/drawing/2014/main" id="{263D0B5F-3C76-A3FA-BCF6-78BBC6E0D4D7}"/>
              </a:ext>
            </a:extLst>
          </p:cNvPr>
          <p:cNvSpPr>
            <a:spLocks noGrp="1"/>
          </p:cNvSpPr>
          <p:nvPr>
            <p:ph type="body" sz="quarter" idx="40"/>
          </p:nvPr>
        </p:nvSpPr>
        <p:spPr>
          <a:xfrm>
            <a:off x="6876934" y="4047328"/>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4" name="Text Placeholder 5">
            <a:extLst>
              <a:ext uri="{FF2B5EF4-FFF2-40B4-BE49-F238E27FC236}">
                <a16:creationId xmlns:a16="http://schemas.microsoft.com/office/drawing/2014/main" id="{F6775768-E42D-3B8F-BD1D-CBAB6A3A0C5D}"/>
              </a:ext>
            </a:extLst>
          </p:cNvPr>
          <p:cNvSpPr>
            <a:spLocks noGrp="1"/>
          </p:cNvSpPr>
          <p:nvPr>
            <p:ph type="body" sz="quarter" idx="41"/>
          </p:nvPr>
        </p:nvSpPr>
        <p:spPr>
          <a:xfrm>
            <a:off x="6876934" y="4556359"/>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16" name="Text Placeholder 5">
            <a:extLst>
              <a:ext uri="{FF2B5EF4-FFF2-40B4-BE49-F238E27FC236}">
                <a16:creationId xmlns:a16="http://schemas.microsoft.com/office/drawing/2014/main" id="{996EA175-5FD0-F5F3-0F5C-06C9016ADDBD}"/>
              </a:ext>
            </a:extLst>
          </p:cNvPr>
          <p:cNvSpPr>
            <a:spLocks noGrp="1"/>
          </p:cNvSpPr>
          <p:nvPr>
            <p:ph type="body" sz="quarter" idx="42"/>
          </p:nvPr>
        </p:nvSpPr>
        <p:spPr>
          <a:xfrm>
            <a:off x="6876934" y="5065390"/>
            <a:ext cx="681738" cy="355600"/>
          </a:xfrm>
          <a:prstGeom prst="roundRect">
            <a:avLst>
              <a:gd name="adj" fmla="val 50000"/>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lvl1pPr algn="ctr">
              <a:defRPr kumimoji="0" lang="en-IN" sz="100" b="0" i="0" u="none" strike="noStrike" cap="none" normalizeH="0" dirty="0">
                <a:ln>
                  <a:noFill/>
                </a:ln>
                <a:effectLst/>
                <a:uLnTx/>
                <a:uFillTx/>
                <a:latin typeface="+mj-lt"/>
              </a:defRPr>
            </a:lvl1pPr>
          </a:lstStyle>
          <a:p>
            <a:pPr marL="0" lvl="0" indent="0" defTabSz="932472" fontAlgn="base">
              <a:spcBef>
                <a:spcPct val="0"/>
              </a:spcBef>
              <a:spcAft>
                <a:spcPct val="0"/>
              </a:spcAft>
              <a:buSzTx/>
              <a:buFontTx/>
              <a:buNone/>
            </a:pPr>
            <a:endParaRPr lang="en-IN"/>
          </a:p>
        </p:txBody>
      </p:sp>
      <p:sp>
        <p:nvSpPr>
          <p:cNvPr id="29" name="Oval 28">
            <a:extLst>
              <a:ext uri="{FF2B5EF4-FFF2-40B4-BE49-F238E27FC236}">
                <a16:creationId xmlns:a16="http://schemas.microsoft.com/office/drawing/2014/main" id="{D44B4E05-E712-140E-5788-25EE31D38E8B}"/>
              </a:ext>
            </a:extLst>
          </p:cNvPr>
          <p:cNvSpPr/>
          <p:nvPr userDrawn="1"/>
        </p:nvSpPr>
        <p:spPr bwMode="auto">
          <a:xfrm>
            <a:off x="1943090"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E719424D-27D2-02C9-2A38-096673958F52}"/>
              </a:ext>
            </a:extLst>
          </p:cNvPr>
          <p:cNvSpPr/>
          <p:nvPr userDrawn="1"/>
        </p:nvSpPr>
        <p:spPr bwMode="auto">
          <a:xfrm>
            <a:off x="2044559"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1" name="Oval 30">
            <a:extLst>
              <a:ext uri="{FF2B5EF4-FFF2-40B4-BE49-F238E27FC236}">
                <a16:creationId xmlns:a16="http://schemas.microsoft.com/office/drawing/2014/main" id="{5E49F84F-C3CD-E3C3-A68B-70950D9B171C}"/>
              </a:ext>
            </a:extLst>
          </p:cNvPr>
          <p:cNvSpPr/>
          <p:nvPr userDrawn="1"/>
        </p:nvSpPr>
        <p:spPr bwMode="auto">
          <a:xfrm>
            <a:off x="3579237"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FBC744-6C82-5EDB-1037-AC2EC8A3EBB1}"/>
              </a:ext>
            </a:extLst>
          </p:cNvPr>
          <p:cNvSpPr/>
          <p:nvPr userDrawn="1"/>
        </p:nvSpPr>
        <p:spPr bwMode="auto">
          <a:xfrm>
            <a:off x="3680706"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3" name="Oval 32">
            <a:extLst>
              <a:ext uri="{FF2B5EF4-FFF2-40B4-BE49-F238E27FC236}">
                <a16:creationId xmlns:a16="http://schemas.microsoft.com/office/drawing/2014/main" id="{B4E1814C-074F-4DDF-D938-535F760BB478}"/>
              </a:ext>
            </a:extLst>
          </p:cNvPr>
          <p:cNvSpPr/>
          <p:nvPr userDrawn="1"/>
        </p:nvSpPr>
        <p:spPr bwMode="auto">
          <a:xfrm>
            <a:off x="7582300"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7A675EF0-E474-CB29-E0CD-CC1890C072E3}"/>
              </a:ext>
            </a:extLst>
          </p:cNvPr>
          <p:cNvSpPr/>
          <p:nvPr userDrawn="1"/>
        </p:nvSpPr>
        <p:spPr bwMode="auto">
          <a:xfrm>
            <a:off x="7683003" y="1960307"/>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5" name="Oval 34">
            <a:extLst>
              <a:ext uri="{FF2B5EF4-FFF2-40B4-BE49-F238E27FC236}">
                <a16:creationId xmlns:a16="http://schemas.microsoft.com/office/drawing/2014/main" id="{0F840BC2-266A-1C82-92C2-7B6D9A105E14}"/>
              </a:ext>
            </a:extLst>
          </p:cNvPr>
          <p:cNvSpPr/>
          <p:nvPr userDrawn="1"/>
        </p:nvSpPr>
        <p:spPr bwMode="auto">
          <a:xfrm>
            <a:off x="9218447" y="1859605"/>
            <a:ext cx="1033509" cy="1033507"/>
          </a:xfrm>
          <a:prstGeom prst="ellipse">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E73518D7-84FF-F739-1441-D82A99AA334F}"/>
              </a:ext>
            </a:extLst>
          </p:cNvPr>
          <p:cNvSpPr/>
          <p:nvPr userDrawn="1"/>
        </p:nvSpPr>
        <p:spPr bwMode="auto">
          <a:xfrm>
            <a:off x="9319916" y="1961076"/>
            <a:ext cx="830572" cy="830566"/>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cxnSp>
        <p:nvCxnSpPr>
          <p:cNvPr id="54" name="Straight Connector 53">
            <a:extLst>
              <a:ext uri="{FF2B5EF4-FFF2-40B4-BE49-F238E27FC236}">
                <a16:creationId xmlns:a16="http://schemas.microsoft.com/office/drawing/2014/main" id="{2D16AF58-6722-39A6-1AD9-DC16456436E1}"/>
              </a:ext>
            </a:extLst>
          </p:cNvPr>
          <p:cNvCxnSpPr>
            <a:cxnSpLocks/>
          </p:cNvCxnSpPr>
          <p:nvPr userDrawn="1"/>
        </p:nvCxnSpPr>
        <p:spPr>
          <a:xfrm>
            <a:off x="6096000" y="3873832"/>
            <a:ext cx="0" cy="1755443"/>
          </a:xfrm>
          <a:prstGeom prst="line">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5" name="Straight Connector 54">
            <a:extLst>
              <a:ext uri="{FF2B5EF4-FFF2-40B4-BE49-F238E27FC236}">
                <a16:creationId xmlns:a16="http://schemas.microsoft.com/office/drawing/2014/main" id="{08987300-6899-8524-267A-9FC03D13CB5B}"/>
              </a:ext>
            </a:extLst>
          </p:cNvPr>
          <p:cNvCxnSpPr>
            <a:cxnSpLocks/>
          </p:cNvCxnSpPr>
          <p:nvPr userDrawn="1"/>
        </p:nvCxnSpPr>
        <p:spPr>
          <a:xfrm flipH="1">
            <a:off x="0" y="5629275"/>
            <a:ext cx="12192000" cy="0"/>
          </a:xfrm>
          <a:prstGeom prst="line">
            <a:avLst/>
          </a:prstGeom>
          <a:noFill/>
          <a:ln w="6350">
            <a:solidFill>
              <a:schemeClr val="tx1">
                <a:alpha val="16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0" name="Title 59">
            <a:extLst>
              <a:ext uri="{FF2B5EF4-FFF2-40B4-BE49-F238E27FC236}">
                <a16:creationId xmlns:a16="http://schemas.microsoft.com/office/drawing/2014/main" id="{59641B11-4B97-D963-19A2-D81441F13E5E}"/>
              </a:ext>
            </a:extLst>
          </p:cNvPr>
          <p:cNvSpPr>
            <a:spLocks noGrp="1"/>
          </p:cNvSpPr>
          <p:nvPr userDrawn="1">
            <p:ph type="title"/>
          </p:nvPr>
        </p:nvSpPr>
        <p:spPr/>
        <p:txBody>
          <a:bodyPr/>
          <a:lstStyle/>
          <a:p>
            <a:r>
              <a:rPr lang="en-US"/>
              <a:t>Click to edit Master title style</a:t>
            </a:r>
            <a:endParaRPr lang="en-IN"/>
          </a:p>
        </p:txBody>
      </p:sp>
      <p:sp>
        <p:nvSpPr>
          <p:cNvPr id="63" name="Text Placeholder 61">
            <a:extLst>
              <a:ext uri="{FF2B5EF4-FFF2-40B4-BE49-F238E27FC236}">
                <a16:creationId xmlns:a16="http://schemas.microsoft.com/office/drawing/2014/main" id="{FF90FD4A-AC33-5A2C-D076-3AC56D69CAF9}"/>
              </a:ext>
            </a:extLst>
          </p:cNvPr>
          <p:cNvSpPr>
            <a:spLocks noGrp="1"/>
          </p:cNvSpPr>
          <p:nvPr userDrawn="1">
            <p:ph type="body" sz="quarter" idx="13"/>
          </p:nvPr>
        </p:nvSpPr>
        <p:spPr>
          <a:xfrm>
            <a:off x="1645445" y="408702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67" name="Text Placeholder 66">
            <a:extLst>
              <a:ext uri="{FF2B5EF4-FFF2-40B4-BE49-F238E27FC236}">
                <a16:creationId xmlns:a16="http://schemas.microsoft.com/office/drawing/2014/main" id="{C3521EEC-9F97-A391-667C-D5B871F81D31}"/>
              </a:ext>
            </a:extLst>
          </p:cNvPr>
          <p:cNvSpPr>
            <a:spLocks noGrp="1"/>
          </p:cNvSpPr>
          <p:nvPr userDrawn="1">
            <p:ph type="body" sz="quarter" idx="16"/>
          </p:nvPr>
        </p:nvSpPr>
        <p:spPr>
          <a:xfrm>
            <a:off x="1645445" y="459566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69" name="Text Placeholder 68">
            <a:extLst>
              <a:ext uri="{FF2B5EF4-FFF2-40B4-BE49-F238E27FC236}">
                <a16:creationId xmlns:a16="http://schemas.microsoft.com/office/drawing/2014/main" id="{BC168433-D4F9-F291-57C0-3C6A88CB58E8}"/>
              </a:ext>
            </a:extLst>
          </p:cNvPr>
          <p:cNvSpPr>
            <a:spLocks noGrp="1"/>
          </p:cNvSpPr>
          <p:nvPr userDrawn="1">
            <p:ph type="body" sz="quarter" idx="17"/>
          </p:nvPr>
        </p:nvSpPr>
        <p:spPr>
          <a:xfrm>
            <a:off x="1645445" y="5104691"/>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71" name="Text Placeholder 70">
            <a:extLst>
              <a:ext uri="{FF2B5EF4-FFF2-40B4-BE49-F238E27FC236}">
                <a16:creationId xmlns:a16="http://schemas.microsoft.com/office/drawing/2014/main" id="{CD09CA6F-BA8E-2253-92FA-BFFCCD3EB9BD}"/>
              </a:ext>
            </a:extLst>
          </p:cNvPr>
          <p:cNvSpPr>
            <a:spLocks noGrp="1"/>
          </p:cNvSpPr>
          <p:nvPr userDrawn="1">
            <p:ph type="body" sz="quarter" idx="18"/>
          </p:nvPr>
        </p:nvSpPr>
        <p:spPr>
          <a:xfrm>
            <a:off x="7682497" y="4087020"/>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75" name="Text Placeholder 74">
            <a:extLst>
              <a:ext uri="{FF2B5EF4-FFF2-40B4-BE49-F238E27FC236}">
                <a16:creationId xmlns:a16="http://schemas.microsoft.com/office/drawing/2014/main" id="{9B51A413-70FD-1137-0C33-386E47515569}"/>
              </a:ext>
            </a:extLst>
          </p:cNvPr>
          <p:cNvSpPr>
            <a:spLocks noGrp="1"/>
          </p:cNvSpPr>
          <p:nvPr userDrawn="1">
            <p:ph type="body" sz="quarter" idx="21"/>
          </p:nvPr>
        </p:nvSpPr>
        <p:spPr>
          <a:xfrm>
            <a:off x="7682497" y="4595856"/>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vl5pPr>
              <a:defRPr/>
            </a:lvl5pPr>
          </a:lstStyle>
          <a:p>
            <a:pPr lvl="0"/>
            <a:endParaRPr lang="en-IN"/>
          </a:p>
        </p:txBody>
      </p:sp>
      <p:sp>
        <p:nvSpPr>
          <p:cNvPr id="77" name="Text Placeholder 76">
            <a:extLst>
              <a:ext uri="{FF2B5EF4-FFF2-40B4-BE49-F238E27FC236}">
                <a16:creationId xmlns:a16="http://schemas.microsoft.com/office/drawing/2014/main" id="{F96B9DB7-62C0-373F-7F1D-48D6B1E9B507}"/>
              </a:ext>
            </a:extLst>
          </p:cNvPr>
          <p:cNvSpPr>
            <a:spLocks noGrp="1"/>
          </p:cNvSpPr>
          <p:nvPr userDrawn="1">
            <p:ph type="body" sz="quarter" idx="22"/>
          </p:nvPr>
        </p:nvSpPr>
        <p:spPr>
          <a:xfrm>
            <a:off x="7682497" y="5104691"/>
            <a:ext cx="2693284" cy="276999"/>
          </a:xfrm>
        </p:spPr>
        <p:txBody>
          <a:bodyPr/>
          <a:lstStyle>
            <a:lvl1pPr marL="0" indent="0">
              <a:buNone/>
              <a:defRPr kumimoji="0" lang="en-IN" sz="1800" b="0" i="0" u="none" strike="noStrike" kern="1200" cap="none" spc="0" normalizeH="0" baseline="0" dirty="0">
                <a:ln w="3175">
                  <a:noFill/>
                </a:ln>
                <a:solidFill>
                  <a:schemeClr val="tx1"/>
                </a:solidFill>
                <a:effectLst/>
                <a:uLnTx/>
                <a:uFillTx/>
                <a:latin typeface="+mn-lt"/>
                <a:ea typeface="+mn-ea"/>
                <a:cs typeface="Segoe UI" panose="020B0502040204020203" pitchFamily="34" charset="0"/>
              </a:defRPr>
            </a:lvl1pPr>
          </a:lstStyle>
          <a:p>
            <a:pPr lvl="0"/>
            <a:endParaRPr lang="en-IN"/>
          </a:p>
        </p:txBody>
      </p:sp>
      <p:sp>
        <p:nvSpPr>
          <p:cNvPr id="81" name="Text Placeholder 80">
            <a:extLst>
              <a:ext uri="{FF2B5EF4-FFF2-40B4-BE49-F238E27FC236}">
                <a16:creationId xmlns:a16="http://schemas.microsoft.com/office/drawing/2014/main" id="{F33B6023-CEBC-C704-7C3D-EDDC0476C823}"/>
              </a:ext>
            </a:extLst>
          </p:cNvPr>
          <p:cNvSpPr>
            <a:spLocks noGrp="1"/>
          </p:cNvSpPr>
          <p:nvPr userDrawn="1">
            <p:ph type="body" sz="quarter" idx="23"/>
          </p:nvPr>
        </p:nvSpPr>
        <p:spPr>
          <a:xfrm>
            <a:off x="588263" y="3187974"/>
            <a:ext cx="5379310" cy="369332"/>
          </a:xfrm>
        </p:spPr>
        <p:txBody>
          <a:bodyPr anchor="ctr"/>
          <a:lstStyle>
            <a:lvl1pPr marL="0" indent="0" algn="ctr">
              <a:buNone/>
              <a:defRPr kumimoji="0" lang="en-IN" sz="2400" b="0" i="0" u="none" strike="noStrike" kern="1200" cap="none" spc="0" normalizeH="0" baseline="0" dirty="0">
                <a:ln>
                  <a:noFill/>
                </a:ln>
                <a:solidFill>
                  <a:schemeClr val="bg2"/>
                </a:solidFill>
                <a:effectLst/>
                <a:uLnTx/>
                <a:uFillTx/>
                <a:latin typeface="+mj-lt"/>
                <a:ea typeface="Segoe UI" pitchFamily="34" charset="0"/>
                <a:cs typeface="+mn-cs"/>
              </a:defRPr>
            </a:lvl1pPr>
          </a:lstStyle>
          <a:p>
            <a:pPr marL="228600" marR="0" lvl="0" indent="-228600" algn="ctr" defTabSz="932472" rtl="0" eaLnBrk="1" fontAlgn="base" latinLnBrk="0" hangingPunct="1">
              <a:lnSpc>
                <a:spcPct val="100000"/>
              </a:lnSpc>
              <a:spcBef>
                <a:spcPct val="0"/>
              </a:spcBef>
              <a:spcAft>
                <a:spcPct val="0"/>
              </a:spcAft>
              <a:buClrTx/>
              <a:buSzTx/>
              <a:buFont typeface="Wingdings" panose="05000000000000000000" pitchFamily="2" charset="2"/>
              <a:buNone/>
              <a:tabLst/>
            </a:pPr>
            <a:endParaRPr lang="en-IN"/>
          </a:p>
        </p:txBody>
      </p:sp>
      <p:sp>
        <p:nvSpPr>
          <p:cNvPr id="83" name="Text Placeholder 82">
            <a:extLst>
              <a:ext uri="{FF2B5EF4-FFF2-40B4-BE49-F238E27FC236}">
                <a16:creationId xmlns:a16="http://schemas.microsoft.com/office/drawing/2014/main" id="{1EFD3972-BA87-4488-CEB6-D722C88EE31E}"/>
              </a:ext>
            </a:extLst>
          </p:cNvPr>
          <p:cNvSpPr>
            <a:spLocks noGrp="1"/>
          </p:cNvSpPr>
          <p:nvPr userDrawn="1">
            <p:ph type="body" sz="quarter" idx="24"/>
          </p:nvPr>
        </p:nvSpPr>
        <p:spPr>
          <a:xfrm>
            <a:off x="6227473" y="3187974"/>
            <a:ext cx="5379310" cy="369332"/>
          </a:xfrm>
        </p:spPr>
        <p:txBody>
          <a:bodyPr anchor="ctr"/>
          <a:lstStyle>
            <a:lvl1pPr marL="0" indent="0" algn="ctr">
              <a:buNone/>
              <a:defRPr kumimoji="0" lang="en-IN" sz="2400" b="0" i="0" u="none" strike="noStrike" kern="1200" cap="none" spc="0" normalizeH="0" baseline="0" dirty="0">
                <a:ln>
                  <a:noFill/>
                </a:ln>
                <a:solidFill>
                  <a:schemeClr val="bg2"/>
                </a:solidFill>
                <a:effectLst/>
                <a:uLnTx/>
                <a:uFillTx/>
                <a:latin typeface="+mj-lt"/>
                <a:ea typeface="Segoe UI" pitchFamily="34" charset="0"/>
                <a:cs typeface="+mn-cs"/>
              </a:defRPr>
            </a:lvl1pPr>
          </a:lstStyle>
          <a:p>
            <a:pPr lvl="0"/>
            <a:endParaRPr lang="en-IN"/>
          </a:p>
        </p:txBody>
      </p:sp>
      <p:sp>
        <p:nvSpPr>
          <p:cNvPr id="85" name="Picture Placeholder 84">
            <a:extLst>
              <a:ext uri="{FF2B5EF4-FFF2-40B4-BE49-F238E27FC236}">
                <a16:creationId xmlns:a16="http://schemas.microsoft.com/office/drawing/2014/main" id="{0EA89367-92E2-138D-5EC7-1CD725A1D636}"/>
              </a:ext>
            </a:extLst>
          </p:cNvPr>
          <p:cNvSpPr>
            <a:spLocks noGrp="1"/>
          </p:cNvSpPr>
          <p:nvPr userDrawn="1">
            <p:ph type="pic" sz="quarter" idx="25" hasCustomPrompt="1"/>
          </p:nvPr>
        </p:nvSpPr>
        <p:spPr>
          <a:xfrm>
            <a:off x="2043792" y="1960305"/>
            <a:ext cx="832104" cy="832104"/>
          </a:xfrm>
          <a:prstGeom prst="ellipse">
            <a:avLst/>
          </a:prstGeom>
        </p:spPr>
        <p:txBody>
          <a:bodyPr anchor="ctr">
            <a:noAutofit/>
          </a:bodyPr>
          <a:lstStyle>
            <a:lvl1pPr marL="0" indent="0" algn="ctr">
              <a:buNone/>
              <a:defRPr sz="1400"/>
            </a:lvl1pPr>
          </a:lstStyle>
          <a:p>
            <a:r>
              <a:rPr lang="en-IN"/>
              <a:t>Icon</a:t>
            </a:r>
          </a:p>
        </p:txBody>
      </p:sp>
      <p:sp>
        <p:nvSpPr>
          <p:cNvPr id="87" name="Picture Placeholder 86">
            <a:extLst>
              <a:ext uri="{FF2B5EF4-FFF2-40B4-BE49-F238E27FC236}">
                <a16:creationId xmlns:a16="http://schemas.microsoft.com/office/drawing/2014/main" id="{2A01C636-0C5E-8409-5D9F-70740D57E951}"/>
              </a:ext>
            </a:extLst>
          </p:cNvPr>
          <p:cNvSpPr>
            <a:spLocks noGrp="1"/>
          </p:cNvSpPr>
          <p:nvPr userDrawn="1">
            <p:ph type="pic" sz="quarter" idx="26" hasCustomPrompt="1"/>
          </p:nvPr>
        </p:nvSpPr>
        <p:spPr>
          <a:xfrm>
            <a:off x="3679939" y="1960304"/>
            <a:ext cx="832104" cy="832104"/>
          </a:xfrm>
          <a:prstGeom prst="ellipse">
            <a:avLst/>
          </a:prstGeom>
        </p:spPr>
        <p:txBody>
          <a:bodyPr anchor="ctr">
            <a:noAutofit/>
          </a:bodyPr>
          <a:lstStyle>
            <a:lvl1pPr marL="0" indent="0" algn="ctr">
              <a:buNone/>
              <a:defRPr sz="1400"/>
            </a:lvl1pPr>
          </a:lstStyle>
          <a:p>
            <a:r>
              <a:rPr lang="en-IN"/>
              <a:t>Icon</a:t>
            </a:r>
          </a:p>
        </p:txBody>
      </p:sp>
      <p:sp>
        <p:nvSpPr>
          <p:cNvPr id="94" name="Text Placeholder 93">
            <a:extLst>
              <a:ext uri="{FF2B5EF4-FFF2-40B4-BE49-F238E27FC236}">
                <a16:creationId xmlns:a16="http://schemas.microsoft.com/office/drawing/2014/main" id="{2D84FC88-F182-D093-AE9C-AB5FEDDC61FC}"/>
              </a:ext>
            </a:extLst>
          </p:cNvPr>
          <p:cNvSpPr>
            <a:spLocks noGrp="1"/>
          </p:cNvSpPr>
          <p:nvPr userDrawn="1">
            <p:ph type="body" sz="quarter" idx="29" hasCustomPrompt="1"/>
          </p:nvPr>
        </p:nvSpPr>
        <p:spPr>
          <a:xfrm>
            <a:off x="1004539" y="4117406"/>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5" name="Text Placeholder 93">
            <a:extLst>
              <a:ext uri="{FF2B5EF4-FFF2-40B4-BE49-F238E27FC236}">
                <a16:creationId xmlns:a16="http://schemas.microsoft.com/office/drawing/2014/main" id="{9601CCE4-A762-599C-8431-6F9E2132E505}"/>
              </a:ext>
            </a:extLst>
          </p:cNvPr>
          <p:cNvSpPr>
            <a:spLocks noGrp="1"/>
          </p:cNvSpPr>
          <p:nvPr userDrawn="1">
            <p:ph type="body" sz="quarter" idx="30" hasCustomPrompt="1"/>
          </p:nvPr>
        </p:nvSpPr>
        <p:spPr>
          <a:xfrm>
            <a:off x="1004539" y="4626437"/>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6" name="Text Placeholder 93">
            <a:extLst>
              <a:ext uri="{FF2B5EF4-FFF2-40B4-BE49-F238E27FC236}">
                <a16:creationId xmlns:a16="http://schemas.microsoft.com/office/drawing/2014/main" id="{A57A6776-D180-1F93-542A-FA72D5CA9BDC}"/>
              </a:ext>
            </a:extLst>
          </p:cNvPr>
          <p:cNvSpPr>
            <a:spLocks noGrp="1"/>
          </p:cNvSpPr>
          <p:nvPr userDrawn="1">
            <p:ph type="body" sz="quarter" idx="31" hasCustomPrompt="1"/>
          </p:nvPr>
        </p:nvSpPr>
        <p:spPr>
          <a:xfrm>
            <a:off x="1004539" y="5135468"/>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7" name="Text Placeholder 93">
            <a:extLst>
              <a:ext uri="{FF2B5EF4-FFF2-40B4-BE49-F238E27FC236}">
                <a16:creationId xmlns:a16="http://schemas.microsoft.com/office/drawing/2014/main" id="{32F0C1CA-CC86-BEB6-B488-CF27701D1789}"/>
              </a:ext>
            </a:extLst>
          </p:cNvPr>
          <p:cNvSpPr>
            <a:spLocks noGrp="1"/>
          </p:cNvSpPr>
          <p:nvPr userDrawn="1">
            <p:ph type="body" sz="quarter" idx="32" hasCustomPrompt="1"/>
          </p:nvPr>
        </p:nvSpPr>
        <p:spPr>
          <a:xfrm>
            <a:off x="7041591" y="4117406"/>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8" name="Text Placeholder 93">
            <a:extLst>
              <a:ext uri="{FF2B5EF4-FFF2-40B4-BE49-F238E27FC236}">
                <a16:creationId xmlns:a16="http://schemas.microsoft.com/office/drawing/2014/main" id="{ABA48210-6C4F-A93E-B167-C621709034BB}"/>
              </a:ext>
            </a:extLst>
          </p:cNvPr>
          <p:cNvSpPr>
            <a:spLocks noGrp="1"/>
          </p:cNvSpPr>
          <p:nvPr userDrawn="1">
            <p:ph type="body" sz="quarter" idx="33" hasCustomPrompt="1"/>
          </p:nvPr>
        </p:nvSpPr>
        <p:spPr>
          <a:xfrm>
            <a:off x="7041591" y="4626437"/>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99" name="Text Placeholder 93">
            <a:extLst>
              <a:ext uri="{FF2B5EF4-FFF2-40B4-BE49-F238E27FC236}">
                <a16:creationId xmlns:a16="http://schemas.microsoft.com/office/drawing/2014/main" id="{E3B76DD4-E46C-CB73-2FBC-17DE1882B8E7}"/>
              </a:ext>
            </a:extLst>
          </p:cNvPr>
          <p:cNvSpPr>
            <a:spLocks noGrp="1"/>
          </p:cNvSpPr>
          <p:nvPr userDrawn="1">
            <p:ph type="body" sz="quarter" idx="34" hasCustomPrompt="1"/>
          </p:nvPr>
        </p:nvSpPr>
        <p:spPr>
          <a:xfrm>
            <a:off x="7041591" y="5135468"/>
            <a:ext cx="352424" cy="215444"/>
          </a:xfrm>
        </p:spPr>
        <p:txBody>
          <a:bodyPr/>
          <a:lstStyle>
            <a:lvl1pPr marL="0" indent="0" algn="ctr">
              <a:buNone/>
              <a:defRPr sz="1400">
                <a:latin typeface="+mj-lt"/>
              </a:defRPr>
            </a:lvl1pPr>
            <a:lvl2pPr marL="228600" indent="0" algn="ctr">
              <a:buNone/>
              <a:defRPr sz="1400"/>
            </a:lvl2pPr>
            <a:lvl3pPr marL="457200" indent="0" algn="ctr">
              <a:buNone/>
              <a:defRPr sz="1400"/>
            </a:lvl3pPr>
            <a:lvl4pPr marL="661988" indent="0" algn="ctr">
              <a:buNone/>
              <a:defRPr sz="1400"/>
            </a:lvl4pPr>
            <a:lvl5pPr marL="855663" indent="0" algn="ctr">
              <a:buNone/>
              <a:defRPr sz="1400"/>
            </a:lvl5pPr>
          </a:lstStyle>
          <a:p>
            <a:pPr lvl="0"/>
            <a:r>
              <a:rPr lang="en-IN"/>
              <a:t>Text</a:t>
            </a:r>
          </a:p>
        </p:txBody>
      </p:sp>
      <p:sp>
        <p:nvSpPr>
          <p:cNvPr id="7" name="Picture Placeholder 86">
            <a:extLst>
              <a:ext uri="{FF2B5EF4-FFF2-40B4-BE49-F238E27FC236}">
                <a16:creationId xmlns:a16="http://schemas.microsoft.com/office/drawing/2014/main" id="{34649A6E-FBCE-AEB7-E21F-FB48FCD75264}"/>
              </a:ext>
            </a:extLst>
          </p:cNvPr>
          <p:cNvSpPr>
            <a:spLocks noGrp="1"/>
          </p:cNvSpPr>
          <p:nvPr>
            <p:ph type="pic" sz="quarter" idx="35" hasCustomPrompt="1"/>
          </p:nvPr>
        </p:nvSpPr>
        <p:spPr>
          <a:xfrm>
            <a:off x="7681471" y="1960304"/>
            <a:ext cx="832104" cy="832104"/>
          </a:xfrm>
          <a:prstGeom prst="ellipse">
            <a:avLst/>
          </a:prstGeom>
        </p:spPr>
        <p:txBody>
          <a:bodyPr anchor="ctr">
            <a:noAutofit/>
          </a:bodyPr>
          <a:lstStyle>
            <a:lvl1pPr marL="0" indent="0" algn="ctr">
              <a:buNone/>
              <a:defRPr sz="1400"/>
            </a:lvl1pPr>
          </a:lstStyle>
          <a:p>
            <a:r>
              <a:rPr lang="en-IN"/>
              <a:t>Icon</a:t>
            </a:r>
          </a:p>
        </p:txBody>
      </p:sp>
      <p:sp>
        <p:nvSpPr>
          <p:cNvPr id="9" name="Picture Placeholder 86">
            <a:extLst>
              <a:ext uri="{FF2B5EF4-FFF2-40B4-BE49-F238E27FC236}">
                <a16:creationId xmlns:a16="http://schemas.microsoft.com/office/drawing/2014/main" id="{6B466EC3-56E8-3C5A-3FD5-0A0379353949}"/>
              </a:ext>
            </a:extLst>
          </p:cNvPr>
          <p:cNvSpPr>
            <a:spLocks noGrp="1"/>
          </p:cNvSpPr>
          <p:nvPr>
            <p:ph type="pic" sz="quarter" idx="36" hasCustomPrompt="1"/>
          </p:nvPr>
        </p:nvSpPr>
        <p:spPr>
          <a:xfrm>
            <a:off x="9318384" y="1960304"/>
            <a:ext cx="832104" cy="832104"/>
          </a:xfrm>
          <a:prstGeom prst="ellipse">
            <a:avLst/>
          </a:prstGeom>
        </p:spPr>
        <p:txBody>
          <a:bodyPr anchor="ctr">
            <a:noAutofit/>
          </a:bodyPr>
          <a:lstStyle>
            <a:lvl1pPr marL="0" indent="0" algn="ctr">
              <a:buNone/>
              <a:defRPr sz="1400"/>
            </a:lvl1pPr>
          </a:lstStyle>
          <a:p>
            <a:r>
              <a:rPr lang="en-IN"/>
              <a:t>Icon</a:t>
            </a:r>
          </a:p>
        </p:txBody>
      </p:sp>
    </p:spTree>
    <p:extLst>
      <p:ext uri="{BB962C8B-B14F-4D97-AF65-F5344CB8AC3E}">
        <p14:creationId xmlns:p14="http://schemas.microsoft.com/office/powerpoint/2010/main" val="1711982674"/>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Two Column">
    <p:spTree>
      <p:nvGrpSpPr>
        <p:cNvPr id="1" name=""/>
        <p:cNvGrpSpPr/>
        <p:nvPr/>
      </p:nvGrpSpPr>
      <p:grpSpPr>
        <a:xfrm>
          <a:off x="0" y="0"/>
          <a:ext cx="0" cy="0"/>
          <a:chOff x="0" y="0"/>
          <a:chExt cx="0" cy="0"/>
        </a:xfrm>
      </p:grpSpPr>
      <p:sp>
        <p:nvSpPr>
          <p:cNvPr id="2" name="Rectangle: Single Corner Rounded 1">
            <a:extLst>
              <a:ext uri="{FF2B5EF4-FFF2-40B4-BE49-F238E27FC236}">
                <a16:creationId xmlns:a16="http://schemas.microsoft.com/office/drawing/2014/main" id="{71B1F896-3BBF-7C0B-B78C-089503F93A13}"/>
              </a:ext>
            </a:extLst>
          </p:cNvPr>
          <p:cNvSpPr/>
          <p:nvPr userDrawn="1"/>
        </p:nvSpPr>
        <p:spPr bwMode="auto">
          <a:xfrm rot="5400000">
            <a:off x="-1734609" y="3323923"/>
            <a:ext cx="4057385" cy="588168"/>
          </a:xfrm>
          <a:prstGeom prst="round1Rect">
            <a:avLst>
              <a:gd name="adj" fmla="val 4095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Freeform: Shape 2">
            <a:extLst>
              <a:ext uri="{FF2B5EF4-FFF2-40B4-BE49-F238E27FC236}">
                <a16:creationId xmlns:a16="http://schemas.microsoft.com/office/drawing/2014/main" id="{CED6DE1A-02AC-9983-E2B2-368F46FDF84A}"/>
              </a:ext>
            </a:extLst>
          </p:cNvPr>
          <p:cNvSpPr/>
          <p:nvPr userDrawn="1"/>
        </p:nvSpPr>
        <p:spPr bwMode="auto">
          <a:xfrm>
            <a:off x="0" y="-1"/>
            <a:ext cx="12192000" cy="1793663"/>
          </a:xfrm>
          <a:custGeom>
            <a:avLst/>
            <a:gdLst>
              <a:gd name="connsiteX0" fmla="*/ 0 w 12192000"/>
              <a:gd name="connsiteY0" fmla="*/ 0 h 1793663"/>
              <a:gd name="connsiteX1" fmla="*/ 12192000 w 12192000"/>
              <a:gd name="connsiteY1" fmla="*/ 0 h 1793663"/>
              <a:gd name="connsiteX2" fmla="*/ 12192000 w 12192000"/>
              <a:gd name="connsiteY2" fmla="*/ 1793663 h 1793663"/>
              <a:gd name="connsiteX3" fmla="*/ 11603830 w 12192000"/>
              <a:gd name="connsiteY3" fmla="*/ 1793663 h 1793663"/>
              <a:gd name="connsiteX4" fmla="*/ 11603830 w 12192000"/>
              <a:gd name="connsiteY4" fmla="*/ 1661356 h 1793663"/>
              <a:gd name="connsiteX5" fmla="*/ 11326775 w 12192000"/>
              <a:gd name="connsiteY5" fmla="*/ 1384301 h 1793663"/>
              <a:gd name="connsiteX6" fmla="*/ 6461953 w 12192000"/>
              <a:gd name="connsiteY6" fmla="*/ 1384301 h 1793663"/>
              <a:gd name="connsiteX7" fmla="*/ 6184898 w 12192000"/>
              <a:gd name="connsiteY7" fmla="*/ 1661356 h 1793663"/>
              <a:gd name="connsiteX8" fmla="*/ 6184898 w 12192000"/>
              <a:gd name="connsiteY8" fmla="*/ 1793663 h 1793663"/>
              <a:gd name="connsiteX9" fmla="*/ 6007101 w 12192000"/>
              <a:gd name="connsiteY9" fmla="*/ 1793663 h 1793663"/>
              <a:gd name="connsiteX10" fmla="*/ 6007101 w 12192000"/>
              <a:gd name="connsiteY10" fmla="*/ 1661356 h 1793663"/>
              <a:gd name="connsiteX11" fmla="*/ 5730045 w 12192000"/>
              <a:gd name="connsiteY11" fmla="*/ 1384301 h 1793663"/>
              <a:gd name="connsiteX12" fmla="*/ 865223 w 12192000"/>
              <a:gd name="connsiteY12" fmla="*/ 1384301 h 1793663"/>
              <a:gd name="connsiteX13" fmla="*/ 588168 w 12192000"/>
              <a:gd name="connsiteY13" fmla="*/ 1661356 h 1793663"/>
              <a:gd name="connsiteX14" fmla="*/ 588168 w 12192000"/>
              <a:gd name="connsiteY14" fmla="*/ 1793663 h 1793663"/>
              <a:gd name="connsiteX15" fmla="*/ 0 w 12192000"/>
              <a:gd name="connsiteY15" fmla="*/ 1793663 h 179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2000" h="1793663">
                <a:moveTo>
                  <a:pt x="0" y="0"/>
                </a:moveTo>
                <a:lnTo>
                  <a:pt x="12192000" y="0"/>
                </a:lnTo>
                <a:lnTo>
                  <a:pt x="12192000" y="1793663"/>
                </a:lnTo>
                <a:lnTo>
                  <a:pt x="11603830" y="1793663"/>
                </a:lnTo>
                <a:lnTo>
                  <a:pt x="11603830" y="1661356"/>
                </a:lnTo>
                <a:cubicBezTo>
                  <a:pt x="11603830" y="1508343"/>
                  <a:pt x="11479788" y="1384301"/>
                  <a:pt x="11326775" y="1384301"/>
                </a:cubicBezTo>
                <a:lnTo>
                  <a:pt x="6461953" y="1384301"/>
                </a:lnTo>
                <a:cubicBezTo>
                  <a:pt x="6308940" y="1384301"/>
                  <a:pt x="6184898" y="1508343"/>
                  <a:pt x="6184898" y="1661356"/>
                </a:cubicBezTo>
                <a:lnTo>
                  <a:pt x="6184898" y="1793663"/>
                </a:lnTo>
                <a:lnTo>
                  <a:pt x="6007101" y="1793663"/>
                </a:lnTo>
                <a:lnTo>
                  <a:pt x="6007101" y="1661356"/>
                </a:lnTo>
                <a:cubicBezTo>
                  <a:pt x="6007101" y="1508343"/>
                  <a:pt x="5883058" y="1384301"/>
                  <a:pt x="5730045" y="1384301"/>
                </a:cubicBezTo>
                <a:lnTo>
                  <a:pt x="865223" y="1384301"/>
                </a:lnTo>
                <a:cubicBezTo>
                  <a:pt x="712210" y="1384301"/>
                  <a:pt x="588168" y="1508343"/>
                  <a:pt x="588168" y="1661356"/>
                </a:cubicBezTo>
                <a:lnTo>
                  <a:pt x="588168" y="1793663"/>
                </a:lnTo>
                <a:lnTo>
                  <a:pt x="0" y="17936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87D2CBC8-B3E0-36F6-1896-04979256EBBB}"/>
              </a:ext>
            </a:extLst>
          </p:cNvPr>
          <p:cNvSpPr/>
          <p:nvPr userDrawn="1"/>
        </p:nvSpPr>
        <p:spPr bwMode="auto">
          <a:xfrm>
            <a:off x="757920" y="1509486"/>
            <a:ext cx="5117528" cy="4789712"/>
          </a:xfrm>
          <a:prstGeom prst="roundRect">
            <a:avLst>
              <a:gd name="adj" fmla="val 4528"/>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AB6EA6C3-278C-85D5-EF80-7159F73D9225}"/>
              </a:ext>
            </a:extLst>
          </p:cNvPr>
          <p:cNvSpPr/>
          <p:nvPr userDrawn="1"/>
        </p:nvSpPr>
        <p:spPr bwMode="auto">
          <a:xfrm>
            <a:off x="6363272" y="1509486"/>
            <a:ext cx="5117528" cy="4789712"/>
          </a:xfrm>
          <a:prstGeom prst="roundRect">
            <a:avLst>
              <a:gd name="adj" fmla="val 4528"/>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6" name="Rectangle: Single Corner Rounded 5">
            <a:extLst>
              <a:ext uri="{FF2B5EF4-FFF2-40B4-BE49-F238E27FC236}">
                <a16:creationId xmlns:a16="http://schemas.microsoft.com/office/drawing/2014/main" id="{E67331C0-B087-7491-2422-0B553A1D35E9}"/>
              </a:ext>
            </a:extLst>
          </p:cNvPr>
          <p:cNvSpPr/>
          <p:nvPr userDrawn="1"/>
        </p:nvSpPr>
        <p:spPr bwMode="auto">
          <a:xfrm rot="16200000" flipH="1">
            <a:off x="9869223" y="3323924"/>
            <a:ext cx="4057385" cy="588168"/>
          </a:xfrm>
          <a:prstGeom prst="round1Rect">
            <a:avLst>
              <a:gd name="adj" fmla="val 4095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Top Corners Rounded 6">
            <a:extLst>
              <a:ext uri="{FF2B5EF4-FFF2-40B4-BE49-F238E27FC236}">
                <a16:creationId xmlns:a16="http://schemas.microsoft.com/office/drawing/2014/main" id="{C9963C8D-0FD8-30F3-3F86-2D4F0558C013}"/>
              </a:ext>
            </a:extLst>
          </p:cNvPr>
          <p:cNvSpPr/>
          <p:nvPr userDrawn="1"/>
        </p:nvSpPr>
        <p:spPr bwMode="auto">
          <a:xfrm flipV="1">
            <a:off x="6007100" y="1790125"/>
            <a:ext cx="177798" cy="1540903"/>
          </a:xfrm>
          <a:prstGeom prst="round2SameRect">
            <a:avLst>
              <a:gd name="adj1" fmla="val 50000"/>
              <a:gd name="adj2"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6" name="Text Placeholder 15">
            <a:extLst>
              <a:ext uri="{FF2B5EF4-FFF2-40B4-BE49-F238E27FC236}">
                <a16:creationId xmlns:a16="http://schemas.microsoft.com/office/drawing/2014/main" id="{05FC84F8-E0F2-C97F-85C7-3850033867E0}"/>
              </a:ext>
            </a:extLst>
          </p:cNvPr>
          <p:cNvSpPr>
            <a:spLocks noGrp="1"/>
          </p:cNvSpPr>
          <p:nvPr>
            <p:ph type="body" sz="quarter" idx="10"/>
          </p:nvPr>
        </p:nvSpPr>
        <p:spPr>
          <a:xfrm>
            <a:off x="1752092" y="2096566"/>
            <a:ext cx="3875008" cy="369332"/>
          </a:xfrm>
        </p:spPr>
        <p:txBody>
          <a:bodyPr/>
          <a:lstStyle>
            <a:lvl1pPr marL="0" indent="0">
              <a:buNone/>
              <a:defRPr kumimoji="0" lang="en-IN" sz="2400" b="0" i="0" u="none" strike="noStrike" kern="1200" cap="none" spc="0" normalizeH="0" baseline="0" dirty="0">
                <a:ln>
                  <a:noFill/>
                </a:ln>
                <a:solidFill>
                  <a:schemeClr val="bg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18" name="Text Placeholder 17">
            <a:extLst>
              <a:ext uri="{FF2B5EF4-FFF2-40B4-BE49-F238E27FC236}">
                <a16:creationId xmlns:a16="http://schemas.microsoft.com/office/drawing/2014/main" id="{3F397BDF-6661-8A5C-6327-9B07BAA4A5F8}"/>
              </a:ext>
            </a:extLst>
          </p:cNvPr>
          <p:cNvSpPr>
            <a:spLocks noGrp="1"/>
          </p:cNvSpPr>
          <p:nvPr>
            <p:ph type="body" sz="quarter" idx="11"/>
          </p:nvPr>
        </p:nvSpPr>
        <p:spPr>
          <a:xfrm>
            <a:off x="7357445" y="2096566"/>
            <a:ext cx="3875008" cy="369332"/>
          </a:xfrm>
        </p:spPr>
        <p:txBody>
          <a:bodyPr/>
          <a:lstStyle>
            <a:lvl1pPr marL="0" indent="0">
              <a:buNone/>
              <a:defRPr kumimoji="0" lang="en-IN" sz="2400" b="0" i="0" u="none" strike="noStrike" kern="1200" cap="none" spc="0" normalizeH="0" baseline="0" dirty="0">
                <a:ln>
                  <a:noFill/>
                </a:ln>
                <a:solidFill>
                  <a:schemeClr val="bg2"/>
                </a:solidFill>
                <a:effectLst/>
                <a:uLnTx/>
                <a:uFillTx/>
                <a:latin typeface="+mj-lt"/>
                <a:ea typeface="+mn-ea"/>
                <a:cs typeface="+mn-cs"/>
              </a:defRPr>
            </a:lvl1pPr>
          </a:lstStyle>
          <a:p>
            <a:pPr lvl="0"/>
            <a:endParaRPr lang="en-IN"/>
          </a:p>
        </p:txBody>
      </p:sp>
      <p:sp>
        <p:nvSpPr>
          <p:cNvPr id="27" name="Text Placeholder 26">
            <a:extLst>
              <a:ext uri="{FF2B5EF4-FFF2-40B4-BE49-F238E27FC236}">
                <a16:creationId xmlns:a16="http://schemas.microsoft.com/office/drawing/2014/main" id="{5E2A6A41-D69C-81DA-BD2C-C524BB399819}"/>
              </a:ext>
            </a:extLst>
          </p:cNvPr>
          <p:cNvSpPr>
            <a:spLocks noGrp="1"/>
          </p:cNvSpPr>
          <p:nvPr>
            <p:ph type="body" sz="quarter" idx="14"/>
          </p:nvPr>
        </p:nvSpPr>
        <p:spPr>
          <a:xfrm>
            <a:off x="1006267" y="2989076"/>
            <a:ext cx="4620833" cy="307777"/>
          </a:xfrm>
        </p:spPr>
        <p:txBody>
          <a:bodyPr/>
          <a:lstStyle>
            <a:lvl1pPr marL="280988" indent="-280988">
              <a:spcBef>
                <a:spcPts val="400"/>
              </a:spcBef>
              <a:spcAft>
                <a:spcPts val="600"/>
              </a:spcAft>
              <a:buFont typeface="+mj-lt"/>
              <a:buAutoNum type="arabicPeriod"/>
              <a:defRPr kumimoji="0" lang="en-IN" sz="2000" b="0" i="0" u="none" strike="noStrike" kern="1200" cap="none" spc="0" normalizeH="0" baseline="0" dirty="0">
                <a:ln>
                  <a:noFill/>
                </a:ln>
                <a:solidFill>
                  <a:schemeClr val="tx1"/>
                </a:solidFill>
                <a:effectLst/>
                <a:uLnTx/>
                <a:uFillTx/>
                <a:latin typeface="+mn-lt"/>
                <a:ea typeface="+mn-ea"/>
                <a:cs typeface="+mn-cs"/>
              </a:defRPr>
            </a:lvl1pPr>
          </a:lstStyle>
          <a:p>
            <a:pPr lvl="0"/>
            <a:endParaRPr lang="en-IN"/>
          </a:p>
        </p:txBody>
      </p:sp>
      <p:sp>
        <p:nvSpPr>
          <p:cNvPr id="29" name="Text Placeholder 28">
            <a:extLst>
              <a:ext uri="{FF2B5EF4-FFF2-40B4-BE49-F238E27FC236}">
                <a16:creationId xmlns:a16="http://schemas.microsoft.com/office/drawing/2014/main" id="{A32597D8-2F22-8BFA-3C92-B1AF975CB595}"/>
              </a:ext>
            </a:extLst>
          </p:cNvPr>
          <p:cNvSpPr>
            <a:spLocks noGrp="1"/>
          </p:cNvSpPr>
          <p:nvPr>
            <p:ph type="body" sz="quarter" idx="15"/>
          </p:nvPr>
        </p:nvSpPr>
        <p:spPr>
          <a:xfrm>
            <a:off x="6611620" y="2989076"/>
            <a:ext cx="4620833" cy="307777"/>
          </a:xfrm>
        </p:spPr>
        <p:txBody>
          <a:bodyPr/>
          <a:lstStyle>
            <a:lvl1pPr marL="280988" indent="-280988">
              <a:spcBef>
                <a:spcPts val="400"/>
              </a:spcBef>
              <a:spcAft>
                <a:spcPts val="600"/>
              </a:spcAft>
              <a:buFont typeface="+mj-lt"/>
              <a:buAutoNum type="arabicPeriod"/>
              <a:defRPr kumimoji="0" lang="en-IN" sz="2000" b="0" i="0" u="none" strike="noStrike" kern="1200" cap="none" spc="0" normalizeH="0" baseline="0" dirty="0">
                <a:ln>
                  <a:noFill/>
                </a:ln>
                <a:solidFill>
                  <a:schemeClr val="tx1"/>
                </a:solidFill>
                <a:effectLst/>
                <a:uLnTx/>
                <a:uFillTx/>
                <a:latin typeface="+mn-lt"/>
                <a:ea typeface="+mn-ea"/>
                <a:cs typeface="+mn-cs"/>
              </a:defRPr>
            </a:lvl1pPr>
          </a:lstStyle>
          <a:p>
            <a:pPr lvl="0"/>
            <a:endParaRPr lang="en-IN"/>
          </a:p>
        </p:txBody>
      </p:sp>
      <p:sp>
        <p:nvSpPr>
          <p:cNvPr id="25" name="Title 24">
            <a:extLst>
              <a:ext uri="{FF2B5EF4-FFF2-40B4-BE49-F238E27FC236}">
                <a16:creationId xmlns:a16="http://schemas.microsoft.com/office/drawing/2014/main" id="{5EB43C38-7734-B277-27DF-08BE495B57E9}"/>
              </a:ext>
            </a:extLst>
          </p:cNvPr>
          <p:cNvSpPr>
            <a:spLocks noGrp="1"/>
          </p:cNvSpPr>
          <p:nvPr>
            <p:ph type="title"/>
          </p:nvPr>
        </p:nvSpPr>
        <p:spPr/>
        <p:txBody>
          <a:bodyPr/>
          <a:lstStyle/>
          <a:p>
            <a:r>
              <a:rPr lang="en-US"/>
              <a:t>Click to edit Master title style</a:t>
            </a:r>
            <a:endParaRPr lang="en-IN"/>
          </a:p>
        </p:txBody>
      </p:sp>
      <p:sp>
        <p:nvSpPr>
          <p:cNvPr id="31" name="Picture Placeholder 30">
            <a:extLst>
              <a:ext uri="{FF2B5EF4-FFF2-40B4-BE49-F238E27FC236}">
                <a16:creationId xmlns:a16="http://schemas.microsoft.com/office/drawing/2014/main" id="{BC301C06-3022-C461-7ECC-928380A979BD}"/>
              </a:ext>
            </a:extLst>
          </p:cNvPr>
          <p:cNvSpPr>
            <a:spLocks noGrp="1"/>
          </p:cNvSpPr>
          <p:nvPr>
            <p:ph type="pic" sz="quarter" idx="16" hasCustomPrompt="1"/>
          </p:nvPr>
        </p:nvSpPr>
        <p:spPr>
          <a:xfrm>
            <a:off x="1007791" y="2016056"/>
            <a:ext cx="530352" cy="530352"/>
          </a:xfrm>
          <a:prstGeom prst="ellipse">
            <a:avLst/>
          </a:prstGeom>
        </p:spPr>
        <p:txBody>
          <a:bodyPr anchor="ctr">
            <a:noAutofit/>
          </a:bodyPr>
          <a:lstStyle>
            <a:lvl1pPr marL="0" indent="0" algn="ctr">
              <a:buNone/>
              <a:defRPr sz="1100"/>
            </a:lvl1pPr>
          </a:lstStyle>
          <a:p>
            <a:r>
              <a:rPr lang="en-IN"/>
              <a:t>Icon</a:t>
            </a:r>
          </a:p>
        </p:txBody>
      </p:sp>
      <p:sp>
        <p:nvSpPr>
          <p:cNvPr id="32" name="Picture Placeholder 30">
            <a:extLst>
              <a:ext uri="{FF2B5EF4-FFF2-40B4-BE49-F238E27FC236}">
                <a16:creationId xmlns:a16="http://schemas.microsoft.com/office/drawing/2014/main" id="{7664099F-EB3B-F818-FF0E-81C644180909}"/>
              </a:ext>
            </a:extLst>
          </p:cNvPr>
          <p:cNvSpPr>
            <a:spLocks noGrp="1"/>
          </p:cNvSpPr>
          <p:nvPr>
            <p:ph type="pic" sz="quarter" idx="17" hasCustomPrompt="1"/>
          </p:nvPr>
        </p:nvSpPr>
        <p:spPr>
          <a:xfrm>
            <a:off x="6613144" y="2016056"/>
            <a:ext cx="530352" cy="530352"/>
          </a:xfrm>
          <a:prstGeom prst="ellipse">
            <a:avLst/>
          </a:prstGeom>
        </p:spPr>
        <p:txBody>
          <a:bodyPr anchor="ctr">
            <a:noAutofit/>
          </a:bodyPr>
          <a:lstStyle>
            <a:lvl1pPr marL="0" indent="0" algn="ctr">
              <a:buNone/>
              <a:defRPr sz="1100"/>
            </a:lvl1pPr>
          </a:lstStyle>
          <a:p>
            <a:r>
              <a:rPr lang="en-IN"/>
              <a:t>Icon</a:t>
            </a:r>
          </a:p>
        </p:txBody>
      </p:sp>
    </p:spTree>
    <p:extLst>
      <p:ext uri="{BB962C8B-B14F-4D97-AF65-F5344CB8AC3E}">
        <p14:creationId xmlns:p14="http://schemas.microsoft.com/office/powerpoint/2010/main" val="2548060092"/>
      </p:ext>
    </p:extLst>
  </p:cSld>
  <p:clrMapOvr>
    <a:masterClrMapping/>
  </p:clrMapOvr>
  <p:transition>
    <p:fade/>
  </p:transition>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Column with Number">
    <p:spTree>
      <p:nvGrpSpPr>
        <p:cNvPr id="1" name=""/>
        <p:cNvGrpSpPr/>
        <p:nvPr/>
      </p:nvGrpSpPr>
      <p:grpSpPr>
        <a:xfrm>
          <a:off x="0" y="0"/>
          <a:ext cx="0" cy="0"/>
          <a:chOff x="0" y="0"/>
          <a:chExt cx="0" cy="0"/>
        </a:xfrm>
      </p:grpSpPr>
      <p:sp>
        <p:nvSpPr>
          <p:cNvPr id="56" name="Text Placeholder 33">
            <a:extLst>
              <a:ext uri="{FF2B5EF4-FFF2-40B4-BE49-F238E27FC236}">
                <a16:creationId xmlns:a16="http://schemas.microsoft.com/office/drawing/2014/main" id="{88C179F9-E73E-95DF-7EA3-1878F0A07937}"/>
              </a:ext>
            </a:extLst>
          </p:cNvPr>
          <p:cNvSpPr>
            <a:spLocks noGrp="1"/>
          </p:cNvSpPr>
          <p:nvPr>
            <p:ph type="body" sz="quarter" idx="23"/>
          </p:nvPr>
        </p:nvSpPr>
        <p:spPr>
          <a:xfrm>
            <a:off x="93472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59" name="Text Placeholder 33">
            <a:extLst>
              <a:ext uri="{FF2B5EF4-FFF2-40B4-BE49-F238E27FC236}">
                <a16:creationId xmlns:a16="http://schemas.microsoft.com/office/drawing/2014/main" id="{65363787-8F35-47E6-EEFD-D0A680C64485}"/>
              </a:ext>
            </a:extLst>
          </p:cNvPr>
          <p:cNvSpPr>
            <a:spLocks noGrp="1"/>
          </p:cNvSpPr>
          <p:nvPr>
            <p:ph type="body" sz="quarter" idx="25"/>
          </p:nvPr>
        </p:nvSpPr>
        <p:spPr>
          <a:xfrm>
            <a:off x="371856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60" name="Text Placeholder 33">
            <a:extLst>
              <a:ext uri="{FF2B5EF4-FFF2-40B4-BE49-F238E27FC236}">
                <a16:creationId xmlns:a16="http://schemas.microsoft.com/office/drawing/2014/main" id="{3F62C5F8-007E-DB57-7E8D-755298D886AD}"/>
              </a:ext>
            </a:extLst>
          </p:cNvPr>
          <p:cNvSpPr>
            <a:spLocks noGrp="1"/>
          </p:cNvSpPr>
          <p:nvPr>
            <p:ph type="body" sz="quarter" idx="26"/>
          </p:nvPr>
        </p:nvSpPr>
        <p:spPr>
          <a:xfrm>
            <a:off x="6502400"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61" name="Text Placeholder 33">
            <a:extLst>
              <a:ext uri="{FF2B5EF4-FFF2-40B4-BE49-F238E27FC236}">
                <a16:creationId xmlns:a16="http://schemas.microsoft.com/office/drawing/2014/main" id="{3D15336C-F7AF-18CA-6D43-1ACCD249FCF5}"/>
              </a:ext>
            </a:extLst>
          </p:cNvPr>
          <p:cNvSpPr>
            <a:spLocks noGrp="1"/>
          </p:cNvSpPr>
          <p:nvPr>
            <p:ph type="body" sz="quarter" idx="27"/>
          </p:nvPr>
        </p:nvSpPr>
        <p:spPr>
          <a:xfrm>
            <a:off x="9286241" y="2449652"/>
            <a:ext cx="2320289" cy="466433"/>
          </a:xfrm>
          <a:prstGeom prst="roundRect">
            <a:avLst>
              <a:gd name="adj" fmla="val 1156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91440" rIns="91440" bIns="91440" numCol="1" spcCol="0" rtlCol="0" fromWordArt="0" anchor="ctr" anchorCtr="0" forceAA="0" compatLnSpc="1">
            <a:prstTxWarp prst="textNoShape">
              <a:avLst/>
            </a:prstTxWarp>
            <a:noAutofit/>
          </a:bodyPr>
          <a:lstStyle>
            <a:lvl1pPr marL="0" indent="0">
              <a:buNone/>
              <a:defRPr kumimoji="0" lang="en-IN" sz="100" b="0" i="0" u="none" strike="noStrike" cap="none" normalizeH="0" dirty="0">
                <a:ln>
                  <a:noFill/>
                </a:ln>
                <a:solidFill>
                  <a:srgbClr val="0066FF"/>
                </a:solidFill>
                <a:effectLst/>
                <a:uLnTx/>
                <a:uFillTx/>
                <a:latin typeface="+mj-lt"/>
                <a:ea typeface="Segoe UI" pitchFamily="34" charset="0"/>
              </a:defRPr>
            </a:lvl1pPr>
          </a:lstStyle>
          <a:p>
            <a:pPr marL="228600" lvl="0" indent="-228600" defTabSz="932472" fontAlgn="base">
              <a:spcBef>
                <a:spcPct val="0"/>
              </a:spcBef>
              <a:spcAft>
                <a:spcPct val="0"/>
              </a:spcAft>
              <a:buSzTx/>
            </a:pPr>
            <a:endParaRPr lang="en-IN"/>
          </a:p>
        </p:txBody>
      </p:sp>
      <p:sp>
        <p:nvSpPr>
          <p:cNvPr id="25" name="Title 24">
            <a:extLst>
              <a:ext uri="{FF2B5EF4-FFF2-40B4-BE49-F238E27FC236}">
                <a16:creationId xmlns:a16="http://schemas.microsoft.com/office/drawing/2014/main" id="{5EB43C38-7734-B277-27DF-08BE495B57E9}"/>
              </a:ext>
            </a:extLst>
          </p:cNvPr>
          <p:cNvSpPr>
            <a:spLocks noGrp="1"/>
          </p:cNvSpPr>
          <p:nvPr>
            <p:ph type="title"/>
          </p:nvPr>
        </p:nvSpPr>
        <p:spPr/>
        <p:txBody>
          <a:bodyPr/>
          <a:lstStyle/>
          <a:p>
            <a:r>
              <a:rPr lang="en-US"/>
              <a:t>Click to edit Master title style</a:t>
            </a:r>
            <a:endParaRPr lang="en-IN"/>
          </a:p>
        </p:txBody>
      </p:sp>
      <p:sp>
        <p:nvSpPr>
          <p:cNvPr id="8" name="Rectangle 7">
            <a:extLst>
              <a:ext uri="{FF2B5EF4-FFF2-40B4-BE49-F238E27FC236}">
                <a16:creationId xmlns:a16="http://schemas.microsoft.com/office/drawing/2014/main" id="{A36D360D-1D6E-4448-824A-8DF334138444}"/>
              </a:ext>
            </a:extLst>
          </p:cNvPr>
          <p:cNvSpPr/>
          <p:nvPr userDrawn="1"/>
        </p:nvSpPr>
        <p:spPr bwMode="auto">
          <a:xfrm>
            <a:off x="0" y="5079999"/>
            <a:ext cx="12192000" cy="985838"/>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66FF"/>
              </a:solidFill>
              <a:effectLst/>
              <a:uLnTx/>
              <a:uFillTx/>
              <a:latin typeface="Segoe UI Semibold"/>
              <a:ea typeface="+mn-ea"/>
              <a:cs typeface="Segoe UI" pitchFamily="34" charset="0"/>
            </a:endParaRPr>
          </a:p>
        </p:txBody>
      </p:sp>
      <p:sp>
        <p:nvSpPr>
          <p:cNvPr id="89" name="Text Placeholder 88">
            <a:extLst>
              <a:ext uri="{FF2B5EF4-FFF2-40B4-BE49-F238E27FC236}">
                <a16:creationId xmlns:a16="http://schemas.microsoft.com/office/drawing/2014/main" id="{CB414742-DEBE-863A-87E2-635881F4D1B5}"/>
              </a:ext>
            </a:extLst>
          </p:cNvPr>
          <p:cNvSpPr>
            <a:spLocks noGrp="1"/>
          </p:cNvSpPr>
          <p:nvPr>
            <p:ph type="body" sz="quarter" idx="41"/>
          </p:nvPr>
        </p:nvSpPr>
        <p:spPr>
          <a:xfrm>
            <a:off x="58420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0" name="Text Placeholder 88">
            <a:extLst>
              <a:ext uri="{FF2B5EF4-FFF2-40B4-BE49-F238E27FC236}">
                <a16:creationId xmlns:a16="http://schemas.microsoft.com/office/drawing/2014/main" id="{9C0B6495-7F86-9712-E11A-4BFAEC5CCBA1}"/>
              </a:ext>
            </a:extLst>
          </p:cNvPr>
          <p:cNvSpPr>
            <a:spLocks noGrp="1"/>
          </p:cNvSpPr>
          <p:nvPr>
            <p:ph type="body" sz="quarter" idx="42"/>
          </p:nvPr>
        </p:nvSpPr>
        <p:spPr>
          <a:xfrm>
            <a:off x="336804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1" name="Text Placeholder 88">
            <a:extLst>
              <a:ext uri="{FF2B5EF4-FFF2-40B4-BE49-F238E27FC236}">
                <a16:creationId xmlns:a16="http://schemas.microsoft.com/office/drawing/2014/main" id="{E2CD792B-9536-D820-E3A1-777D86E2ED71}"/>
              </a:ext>
            </a:extLst>
          </p:cNvPr>
          <p:cNvSpPr>
            <a:spLocks noGrp="1"/>
          </p:cNvSpPr>
          <p:nvPr>
            <p:ph type="body" sz="quarter" idx="43"/>
          </p:nvPr>
        </p:nvSpPr>
        <p:spPr>
          <a:xfrm>
            <a:off x="6151880"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92" name="Text Placeholder 88">
            <a:extLst>
              <a:ext uri="{FF2B5EF4-FFF2-40B4-BE49-F238E27FC236}">
                <a16:creationId xmlns:a16="http://schemas.microsoft.com/office/drawing/2014/main" id="{F0211C02-3F8C-5350-38FC-705D0E39CB92}"/>
              </a:ext>
            </a:extLst>
          </p:cNvPr>
          <p:cNvSpPr>
            <a:spLocks noGrp="1"/>
          </p:cNvSpPr>
          <p:nvPr>
            <p:ph type="body" sz="quarter" idx="44"/>
          </p:nvPr>
        </p:nvSpPr>
        <p:spPr>
          <a:xfrm>
            <a:off x="8935721" y="3045723"/>
            <a:ext cx="2670809" cy="2281019"/>
          </a:xfrm>
          <a:prstGeom prst="roundRect">
            <a:avLst>
              <a:gd name="adj" fmla="val 2492"/>
            </a:avLst>
          </a:prstGeom>
          <a:solidFill>
            <a:schemeClr val="bg1">
              <a:alpha val="97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IN" sz="400" b="0" i="0" u="none" strike="noStrike" cap="none" normalizeH="0" dirty="0">
                <a:ln>
                  <a:noFill/>
                </a:ln>
                <a:solidFill>
                  <a:schemeClr val="bg1"/>
                </a:solidFill>
                <a:effectLst/>
                <a:uLnTx/>
                <a:uFillTx/>
                <a:latin typeface="+mj-lt"/>
              </a:defRPr>
            </a:lvl1pPr>
          </a:lstStyle>
          <a:p>
            <a:pPr marL="0" lvl="0" indent="0" defTabSz="932472" fontAlgn="base">
              <a:spcBef>
                <a:spcPct val="0"/>
              </a:spcBef>
              <a:spcAft>
                <a:spcPct val="0"/>
              </a:spcAft>
              <a:buSzTx/>
              <a:buFontTx/>
              <a:buNone/>
            </a:pPr>
            <a:endParaRPr lang="en-IN"/>
          </a:p>
        </p:txBody>
      </p:sp>
      <p:sp>
        <p:nvSpPr>
          <p:cNvPr id="30" name="Text Placeholder 29">
            <a:extLst>
              <a:ext uri="{FF2B5EF4-FFF2-40B4-BE49-F238E27FC236}">
                <a16:creationId xmlns:a16="http://schemas.microsoft.com/office/drawing/2014/main" id="{6B61CDCE-FB12-EEE4-66A6-E77EB88C6366}"/>
              </a:ext>
            </a:extLst>
          </p:cNvPr>
          <p:cNvSpPr>
            <a:spLocks noGrp="1"/>
          </p:cNvSpPr>
          <p:nvPr>
            <p:ph type="body" sz="quarter" idx="10"/>
          </p:nvPr>
        </p:nvSpPr>
        <p:spPr>
          <a:xfrm>
            <a:off x="588262" y="1144826"/>
            <a:ext cx="11018268" cy="615553"/>
          </a:xfrm>
        </p:spPr>
        <p:txBody>
          <a:bodyPr/>
          <a:lstStyle>
            <a:lvl1pPr marL="0" indent="0">
              <a:buNone/>
              <a:defRPr kumimoji="0" lang="en-IN" sz="2000" b="0" i="0" u="none" strike="noStrike" kern="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lvl="0"/>
            <a:endParaRPr lang="en-IN"/>
          </a:p>
        </p:txBody>
      </p:sp>
      <p:sp>
        <p:nvSpPr>
          <p:cNvPr id="45" name="Text Placeholder 44">
            <a:extLst>
              <a:ext uri="{FF2B5EF4-FFF2-40B4-BE49-F238E27FC236}">
                <a16:creationId xmlns:a16="http://schemas.microsoft.com/office/drawing/2014/main" id="{0CCFD869-8E3B-4CF2-68E2-4431E58D5B03}"/>
              </a:ext>
            </a:extLst>
          </p:cNvPr>
          <p:cNvSpPr>
            <a:spLocks noGrp="1"/>
          </p:cNvSpPr>
          <p:nvPr>
            <p:ph type="body" sz="quarter" idx="17"/>
          </p:nvPr>
        </p:nvSpPr>
        <p:spPr>
          <a:xfrm>
            <a:off x="664209"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47" name="Text Placeholder 46">
            <a:extLst>
              <a:ext uri="{FF2B5EF4-FFF2-40B4-BE49-F238E27FC236}">
                <a16:creationId xmlns:a16="http://schemas.microsoft.com/office/drawing/2014/main" id="{FBBA81A1-BAA3-EA5B-AD96-1A0BA33D46EB}"/>
              </a:ext>
            </a:extLst>
          </p:cNvPr>
          <p:cNvSpPr>
            <a:spLocks noGrp="1"/>
          </p:cNvSpPr>
          <p:nvPr>
            <p:ph type="body" sz="quarter" idx="18"/>
          </p:nvPr>
        </p:nvSpPr>
        <p:spPr>
          <a:xfrm>
            <a:off x="3448048"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49" name="Text Placeholder 48">
            <a:extLst>
              <a:ext uri="{FF2B5EF4-FFF2-40B4-BE49-F238E27FC236}">
                <a16:creationId xmlns:a16="http://schemas.microsoft.com/office/drawing/2014/main" id="{49639813-7613-1FF5-C008-109C8E28AC00}"/>
              </a:ext>
            </a:extLst>
          </p:cNvPr>
          <p:cNvSpPr>
            <a:spLocks noGrp="1"/>
          </p:cNvSpPr>
          <p:nvPr>
            <p:ph type="body" sz="quarter" idx="19"/>
          </p:nvPr>
        </p:nvSpPr>
        <p:spPr>
          <a:xfrm>
            <a:off x="6231888"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51" name="Text Placeholder 50">
            <a:extLst>
              <a:ext uri="{FF2B5EF4-FFF2-40B4-BE49-F238E27FC236}">
                <a16:creationId xmlns:a16="http://schemas.microsoft.com/office/drawing/2014/main" id="{07D1BB2B-6B1F-0FB2-EC46-8958C3AA6D92}"/>
              </a:ext>
            </a:extLst>
          </p:cNvPr>
          <p:cNvSpPr>
            <a:spLocks noGrp="1"/>
          </p:cNvSpPr>
          <p:nvPr>
            <p:ph type="body" sz="quarter" idx="20"/>
          </p:nvPr>
        </p:nvSpPr>
        <p:spPr>
          <a:xfrm>
            <a:off x="9015729" y="3116580"/>
            <a:ext cx="2510792" cy="276999"/>
          </a:xfrm>
        </p:spPr>
        <p:txBody>
          <a:bodyPr/>
          <a:lstStyle>
            <a:lvl1pPr marL="0" indent="0">
              <a:buNone/>
              <a:defRPr kumimoji="0" lang="en-IN" sz="1800" b="0" i="0" u="none" strike="noStrike" kern="1200" cap="none" spc="0" normalizeH="0" baseline="0" dirty="0">
                <a:ln>
                  <a:noFill/>
                </a:ln>
                <a:solidFill>
                  <a:schemeClr val="tx1"/>
                </a:solidFill>
                <a:effectLst/>
                <a:uLnTx/>
                <a:uFillTx/>
                <a:latin typeface="+mn-lt"/>
                <a:ea typeface="+mn-ea"/>
                <a:cs typeface="Segoe UI" pitchFamily="34" charset="0"/>
              </a:defRPr>
            </a:lvl1pPr>
          </a:lstStyle>
          <a:p>
            <a:pPr lvl="0"/>
            <a:endParaRPr lang="en-IN"/>
          </a:p>
        </p:txBody>
      </p:sp>
      <p:sp>
        <p:nvSpPr>
          <p:cNvPr id="55" name="Text Placeholder 54">
            <a:extLst>
              <a:ext uri="{FF2B5EF4-FFF2-40B4-BE49-F238E27FC236}">
                <a16:creationId xmlns:a16="http://schemas.microsoft.com/office/drawing/2014/main" id="{ECC2AC61-F41B-7C1A-88FD-99A071276943}"/>
              </a:ext>
            </a:extLst>
          </p:cNvPr>
          <p:cNvSpPr>
            <a:spLocks noGrp="1"/>
          </p:cNvSpPr>
          <p:nvPr>
            <p:ph type="body" sz="quarter" idx="22"/>
          </p:nvPr>
        </p:nvSpPr>
        <p:spPr>
          <a:xfrm>
            <a:off x="584200" y="5530600"/>
            <a:ext cx="11023600" cy="369332"/>
          </a:xfrm>
        </p:spPr>
        <p:txBody>
          <a:bodyPr/>
          <a:lstStyle>
            <a:lvl1pPr marL="0" indent="0" algn="ctr">
              <a:buNone/>
              <a:defRPr kumimoji="0" lang="en-IN" sz="2400" b="0" i="0" u="none" strike="noStrike" kern="1200" cap="none" spc="0" normalizeH="0" baseline="0" dirty="0">
                <a:ln>
                  <a:noFill/>
                </a:ln>
                <a:solidFill>
                  <a:schemeClr val="bg2"/>
                </a:solidFill>
                <a:effectLst/>
                <a:uLnTx/>
                <a:uFillTx/>
                <a:latin typeface="+mj-lt"/>
                <a:ea typeface="+mn-ea"/>
                <a:cs typeface="Segoe UI" pitchFamily="34" charset="0"/>
              </a:defRPr>
            </a:lvl1pPr>
          </a:lstStyle>
          <a:p>
            <a:pPr lvl="0"/>
            <a:endParaRPr lang="en-IN"/>
          </a:p>
        </p:txBody>
      </p:sp>
      <p:sp>
        <p:nvSpPr>
          <p:cNvPr id="58" name="Text Placeholder 57">
            <a:extLst>
              <a:ext uri="{FF2B5EF4-FFF2-40B4-BE49-F238E27FC236}">
                <a16:creationId xmlns:a16="http://schemas.microsoft.com/office/drawing/2014/main" id="{EEC8EF74-43BC-B549-D940-1CF55E69109B}"/>
              </a:ext>
            </a:extLst>
          </p:cNvPr>
          <p:cNvSpPr>
            <a:spLocks noGrp="1"/>
          </p:cNvSpPr>
          <p:nvPr>
            <p:ph type="body" sz="quarter" idx="24" hasCustomPrompt="1"/>
          </p:nvPr>
        </p:nvSpPr>
        <p:spPr>
          <a:xfrm>
            <a:off x="139437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2" name="Text Placeholder 57">
            <a:extLst>
              <a:ext uri="{FF2B5EF4-FFF2-40B4-BE49-F238E27FC236}">
                <a16:creationId xmlns:a16="http://schemas.microsoft.com/office/drawing/2014/main" id="{B21D5880-7A0D-CF88-CD72-E6E4B18C21E8}"/>
              </a:ext>
            </a:extLst>
          </p:cNvPr>
          <p:cNvSpPr>
            <a:spLocks noGrp="1"/>
          </p:cNvSpPr>
          <p:nvPr>
            <p:ph type="body" sz="quarter" idx="28" hasCustomPrompt="1"/>
          </p:nvPr>
        </p:nvSpPr>
        <p:spPr>
          <a:xfrm>
            <a:off x="417821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4" name="Text Placeholder 57">
            <a:extLst>
              <a:ext uri="{FF2B5EF4-FFF2-40B4-BE49-F238E27FC236}">
                <a16:creationId xmlns:a16="http://schemas.microsoft.com/office/drawing/2014/main" id="{440F6FDA-5D6C-CCD4-1CC3-160EB10018F1}"/>
              </a:ext>
            </a:extLst>
          </p:cNvPr>
          <p:cNvSpPr>
            <a:spLocks noGrp="1"/>
          </p:cNvSpPr>
          <p:nvPr>
            <p:ph type="body" sz="quarter" idx="29" hasCustomPrompt="1"/>
          </p:nvPr>
        </p:nvSpPr>
        <p:spPr>
          <a:xfrm>
            <a:off x="6962058"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5" name="Text Placeholder 57">
            <a:extLst>
              <a:ext uri="{FF2B5EF4-FFF2-40B4-BE49-F238E27FC236}">
                <a16:creationId xmlns:a16="http://schemas.microsoft.com/office/drawing/2014/main" id="{E9154C4D-EDBB-9D16-24D4-CC3375CB48A5}"/>
              </a:ext>
            </a:extLst>
          </p:cNvPr>
          <p:cNvSpPr>
            <a:spLocks noGrp="1"/>
          </p:cNvSpPr>
          <p:nvPr>
            <p:ph type="body" sz="quarter" idx="30" hasCustomPrompt="1"/>
          </p:nvPr>
        </p:nvSpPr>
        <p:spPr>
          <a:xfrm>
            <a:off x="9745899" y="2513591"/>
            <a:ext cx="1779352" cy="338554"/>
          </a:xfrm>
        </p:spPr>
        <p:txBody>
          <a:bodyPr/>
          <a:lstStyle>
            <a:lvl1pPr marL="0" indent="0">
              <a:buNone/>
              <a:defRPr sz="2200">
                <a:solidFill>
                  <a:schemeClr val="bg1"/>
                </a:solidFill>
                <a:latin typeface="+mj-lt"/>
              </a:defRPr>
            </a:lvl1pPr>
            <a:lvl2pPr marL="228600" indent="0">
              <a:buNone/>
              <a:defRPr sz="2200"/>
            </a:lvl2pPr>
            <a:lvl3pPr marL="457200" indent="0">
              <a:buNone/>
              <a:defRPr sz="2200"/>
            </a:lvl3pPr>
            <a:lvl4pPr marL="661988" indent="0">
              <a:buNone/>
              <a:defRPr sz="2200"/>
            </a:lvl4pPr>
            <a:lvl5pPr marL="855663" indent="0">
              <a:buNone/>
              <a:defRPr sz="2200"/>
            </a:lvl5pPr>
          </a:lstStyle>
          <a:p>
            <a:pPr lvl="0"/>
            <a:r>
              <a:rPr lang="en-US"/>
              <a:t>Text</a:t>
            </a:r>
          </a:p>
        </p:txBody>
      </p:sp>
      <p:sp>
        <p:nvSpPr>
          <p:cNvPr id="67" name="Text Placeholder 66">
            <a:extLst>
              <a:ext uri="{FF2B5EF4-FFF2-40B4-BE49-F238E27FC236}">
                <a16:creationId xmlns:a16="http://schemas.microsoft.com/office/drawing/2014/main" id="{4BF7CCD8-A92B-33A8-BD3F-515D5A15E804}"/>
              </a:ext>
            </a:extLst>
          </p:cNvPr>
          <p:cNvSpPr>
            <a:spLocks noGrp="1"/>
          </p:cNvSpPr>
          <p:nvPr>
            <p:ph type="body" sz="quarter" idx="31" hasCustomPrompt="1"/>
          </p:nvPr>
        </p:nvSpPr>
        <p:spPr>
          <a:xfrm>
            <a:off x="585216"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71" name="Text Placeholder 70">
            <a:extLst>
              <a:ext uri="{FF2B5EF4-FFF2-40B4-BE49-F238E27FC236}">
                <a16:creationId xmlns:a16="http://schemas.microsoft.com/office/drawing/2014/main" id="{368CC796-F9AE-CEA3-BF85-3C3884FC27A3}"/>
              </a:ext>
            </a:extLst>
          </p:cNvPr>
          <p:cNvSpPr>
            <a:spLocks noGrp="1"/>
          </p:cNvSpPr>
          <p:nvPr>
            <p:ph type="body" sz="quarter" idx="33" hasCustomPrompt="1"/>
          </p:nvPr>
        </p:nvSpPr>
        <p:spPr>
          <a:xfrm>
            <a:off x="610705" y="2345140"/>
            <a:ext cx="649134" cy="430887"/>
          </a:xfrm>
        </p:spPr>
        <p:txBody>
          <a:bodyPr/>
          <a:lstStyle>
            <a:lvl1pPr marL="0" indent="0" algn="ctr">
              <a:buNone/>
              <a:defRPr>
                <a:solidFill>
                  <a:schemeClr val="bg2"/>
                </a:solidFill>
                <a:latin typeface="+mj-lt"/>
              </a:defRPr>
            </a:lvl1pPr>
          </a:lstStyle>
          <a:p>
            <a:pPr lvl="0"/>
            <a:r>
              <a:rPr lang="en-IN"/>
              <a:t>#</a:t>
            </a:r>
          </a:p>
        </p:txBody>
      </p:sp>
      <p:sp>
        <p:nvSpPr>
          <p:cNvPr id="78" name="Text Placeholder 66">
            <a:extLst>
              <a:ext uri="{FF2B5EF4-FFF2-40B4-BE49-F238E27FC236}">
                <a16:creationId xmlns:a16="http://schemas.microsoft.com/office/drawing/2014/main" id="{BFE6B3B7-330E-A776-2528-9B04F1795881}"/>
              </a:ext>
            </a:extLst>
          </p:cNvPr>
          <p:cNvSpPr>
            <a:spLocks noGrp="1"/>
          </p:cNvSpPr>
          <p:nvPr>
            <p:ph type="body" sz="quarter" idx="34" hasCustomPrompt="1"/>
          </p:nvPr>
        </p:nvSpPr>
        <p:spPr>
          <a:xfrm>
            <a:off x="3370009"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79" name="Text Placeholder 70">
            <a:extLst>
              <a:ext uri="{FF2B5EF4-FFF2-40B4-BE49-F238E27FC236}">
                <a16:creationId xmlns:a16="http://schemas.microsoft.com/office/drawing/2014/main" id="{3A721328-720A-6FD8-158C-CFBEEF462EB6}"/>
              </a:ext>
            </a:extLst>
          </p:cNvPr>
          <p:cNvSpPr>
            <a:spLocks noGrp="1"/>
          </p:cNvSpPr>
          <p:nvPr>
            <p:ph type="body" sz="quarter" idx="35" hasCustomPrompt="1"/>
          </p:nvPr>
        </p:nvSpPr>
        <p:spPr>
          <a:xfrm>
            <a:off x="3395498" y="2345140"/>
            <a:ext cx="649134" cy="430887"/>
          </a:xfrm>
        </p:spPr>
        <p:txBody>
          <a:bodyPr/>
          <a:lstStyle>
            <a:lvl1pPr marL="0" indent="0" algn="ctr">
              <a:buNone/>
              <a:defRPr>
                <a:solidFill>
                  <a:schemeClr val="bg2"/>
                </a:solidFill>
                <a:latin typeface="+mj-lt"/>
              </a:defRPr>
            </a:lvl1pPr>
          </a:lstStyle>
          <a:p>
            <a:pPr lvl="0"/>
            <a:r>
              <a:rPr lang="en-IN"/>
              <a:t>#</a:t>
            </a:r>
          </a:p>
        </p:txBody>
      </p:sp>
      <p:sp>
        <p:nvSpPr>
          <p:cNvPr id="81" name="Text Placeholder 66">
            <a:extLst>
              <a:ext uri="{FF2B5EF4-FFF2-40B4-BE49-F238E27FC236}">
                <a16:creationId xmlns:a16="http://schemas.microsoft.com/office/drawing/2014/main" id="{C11A60CC-382F-DF86-1586-E99F2AA5F712}"/>
              </a:ext>
            </a:extLst>
          </p:cNvPr>
          <p:cNvSpPr>
            <a:spLocks noGrp="1"/>
          </p:cNvSpPr>
          <p:nvPr>
            <p:ph type="body" sz="quarter" idx="37" hasCustomPrompt="1"/>
          </p:nvPr>
        </p:nvSpPr>
        <p:spPr>
          <a:xfrm>
            <a:off x="6154802"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82" name="Text Placeholder 70">
            <a:extLst>
              <a:ext uri="{FF2B5EF4-FFF2-40B4-BE49-F238E27FC236}">
                <a16:creationId xmlns:a16="http://schemas.microsoft.com/office/drawing/2014/main" id="{9A68270F-B37B-9967-00E9-BF887DD878A2}"/>
              </a:ext>
            </a:extLst>
          </p:cNvPr>
          <p:cNvSpPr>
            <a:spLocks noGrp="1"/>
          </p:cNvSpPr>
          <p:nvPr>
            <p:ph type="body" sz="quarter" idx="38" hasCustomPrompt="1"/>
          </p:nvPr>
        </p:nvSpPr>
        <p:spPr>
          <a:xfrm>
            <a:off x="6180291" y="2345140"/>
            <a:ext cx="649134" cy="430887"/>
          </a:xfrm>
        </p:spPr>
        <p:txBody>
          <a:bodyPr/>
          <a:lstStyle>
            <a:lvl1pPr marL="0" indent="0" algn="ctr">
              <a:buNone/>
              <a:defRPr>
                <a:solidFill>
                  <a:schemeClr val="bg2"/>
                </a:solidFill>
                <a:latin typeface="+mj-lt"/>
              </a:defRPr>
            </a:lvl1pPr>
          </a:lstStyle>
          <a:p>
            <a:pPr lvl="0"/>
            <a:r>
              <a:rPr lang="en-IN"/>
              <a:t>#</a:t>
            </a:r>
          </a:p>
        </p:txBody>
      </p:sp>
      <p:sp>
        <p:nvSpPr>
          <p:cNvPr id="85" name="Text Placeholder 66">
            <a:extLst>
              <a:ext uri="{FF2B5EF4-FFF2-40B4-BE49-F238E27FC236}">
                <a16:creationId xmlns:a16="http://schemas.microsoft.com/office/drawing/2014/main" id="{4928D8A8-8F0E-189F-A9A9-BA85675CF463}"/>
              </a:ext>
            </a:extLst>
          </p:cNvPr>
          <p:cNvSpPr>
            <a:spLocks noGrp="1"/>
          </p:cNvSpPr>
          <p:nvPr>
            <p:ph type="body" sz="quarter" idx="39" hasCustomPrompt="1"/>
          </p:nvPr>
        </p:nvSpPr>
        <p:spPr>
          <a:xfrm>
            <a:off x="8939596" y="2210527"/>
            <a:ext cx="700112" cy="700112"/>
          </a:xfrm>
          <a:prstGeom prst="ellipse">
            <a:avLst/>
          </a:prstGeom>
          <a:solidFill>
            <a:schemeClr val="bg1"/>
          </a:solidFill>
          <a:ln w="127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IN" b="0" i="0" u="none" strike="noStrike" cap="none" normalizeH="0" dirty="0">
                <a:ln>
                  <a:noFill/>
                </a:ln>
                <a:solidFill>
                  <a:schemeClr val="bg1"/>
                </a:solidFill>
                <a:effectLst/>
                <a:uLnTx/>
                <a:uFillTx/>
                <a:latin typeface="+mj-lt"/>
                <a:ea typeface="Segoe UI" pitchFamily="34" charset="0"/>
              </a:defRPr>
            </a:lvl1pPr>
          </a:lstStyle>
          <a:p>
            <a:pPr marL="0" lvl="0" indent="0" algn="ctr" defTabSz="932472" fontAlgn="base">
              <a:spcBef>
                <a:spcPct val="0"/>
              </a:spcBef>
              <a:spcAft>
                <a:spcPct val="0"/>
              </a:spcAft>
              <a:buSzTx/>
              <a:buFontTx/>
              <a:buNone/>
            </a:pPr>
            <a:r>
              <a:rPr lang="en-IN"/>
              <a:t>1</a:t>
            </a:r>
          </a:p>
        </p:txBody>
      </p:sp>
      <p:sp>
        <p:nvSpPr>
          <p:cNvPr id="86" name="Text Placeholder 70">
            <a:extLst>
              <a:ext uri="{FF2B5EF4-FFF2-40B4-BE49-F238E27FC236}">
                <a16:creationId xmlns:a16="http://schemas.microsoft.com/office/drawing/2014/main" id="{AA30685F-0FF7-958D-CC71-1E5D4390481A}"/>
              </a:ext>
            </a:extLst>
          </p:cNvPr>
          <p:cNvSpPr>
            <a:spLocks noGrp="1"/>
          </p:cNvSpPr>
          <p:nvPr>
            <p:ph type="body" sz="quarter" idx="40" hasCustomPrompt="1"/>
          </p:nvPr>
        </p:nvSpPr>
        <p:spPr>
          <a:xfrm>
            <a:off x="8965085" y="2345140"/>
            <a:ext cx="649134" cy="430887"/>
          </a:xfrm>
        </p:spPr>
        <p:txBody>
          <a:bodyPr/>
          <a:lstStyle>
            <a:lvl1pPr marL="0" indent="0" algn="ctr">
              <a:buNone/>
              <a:defRPr>
                <a:solidFill>
                  <a:schemeClr val="bg2"/>
                </a:solidFill>
                <a:latin typeface="+mj-lt"/>
              </a:defRPr>
            </a:lvl1pPr>
          </a:lstStyle>
          <a:p>
            <a:pPr lvl="0"/>
            <a:r>
              <a:rPr lang="en-IN"/>
              <a:t>#</a:t>
            </a:r>
          </a:p>
        </p:txBody>
      </p:sp>
    </p:spTree>
    <p:extLst>
      <p:ext uri="{BB962C8B-B14F-4D97-AF65-F5344CB8AC3E}">
        <p14:creationId xmlns:p14="http://schemas.microsoft.com/office/powerpoint/2010/main" val="940284318"/>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title with Icon placehol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36B82-2214-8013-AA6A-8C0254EA6A72}"/>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61" name="Text Placeholder 60">
            <a:extLst>
              <a:ext uri="{FF2B5EF4-FFF2-40B4-BE49-F238E27FC236}">
                <a16:creationId xmlns:a16="http://schemas.microsoft.com/office/drawing/2014/main" id="{D973714E-B985-4C6D-B155-C2E2929D4047}"/>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59" name="Text Placeholder 58">
            <a:extLst>
              <a:ext uri="{FF2B5EF4-FFF2-40B4-BE49-F238E27FC236}">
                <a16:creationId xmlns:a16="http://schemas.microsoft.com/office/drawing/2014/main" id="{994F551C-3379-C6D5-C6EA-BF05EA1CA81D}"/>
              </a:ext>
            </a:extLst>
          </p:cNvPr>
          <p:cNvSpPr>
            <a:spLocks noGrp="1"/>
          </p:cNvSpPr>
          <p:nvPr>
            <p:ph type="body" sz="quarter" idx="10"/>
          </p:nvPr>
        </p:nvSpPr>
        <p:spPr>
          <a:xfrm>
            <a:off x="584199" y="4250819"/>
            <a:ext cx="3213101" cy="923330"/>
          </a:xfrm>
        </p:spPr>
        <p:txBody>
          <a:bodyPr/>
          <a:lstStyle>
            <a:lvl1pPr marL="0" indent="0">
              <a:buNone/>
              <a:defRPr kumimoji="0" lang="en-IN" sz="2000" b="0" i="0" u="none" strike="noStrike" kern="1200" cap="none" spc="0" normalizeH="0" baseline="0" dirty="0">
                <a:ln>
                  <a:noFill/>
                </a:ln>
                <a:solidFill>
                  <a:srgbClr val="000000"/>
                </a:solidFill>
                <a:effectLst/>
                <a:uLnTx/>
                <a:uFillTx/>
                <a:latin typeface="Segoe UI Semibold"/>
                <a:ea typeface="+mn-ea"/>
                <a:cs typeface="Segoe UI" panose="020B0502040204020203" pitchFamily="34" charset="0"/>
              </a:defRPr>
            </a:lvl1pPr>
          </a:lstStyle>
          <a:p>
            <a:pPr lvl="0"/>
            <a:endParaRPr lang="en-IN"/>
          </a:p>
        </p:txBody>
      </p:sp>
      <p:sp>
        <p:nvSpPr>
          <p:cNvPr id="63" name="Text Placeholder 62">
            <a:extLst>
              <a:ext uri="{FF2B5EF4-FFF2-40B4-BE49-F238E27FC236}">
                <a16:creationId xmlns:a16="http://schemas.microsoft.com/office/drawing/2014/main" id="{82B59E6A-69E5-9E17-24FF-7829A6A5BF7E}"/>
              </a:ext>
            </a:extLst>
          </p:cNvPr>
          <p:cNvSpPr>
            <a:spLocks noGrp="1"/>
          </p:cNvSpPr>
          <p:nvPr>
            <p:ph type="body" sz="quarter" idx="12"/>
          </p:nvPr>
        </p:nvSpPr>
        <p:spPr>
          <a:xfrm>
            <a:off x="6237514" y="831043"/>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6" name="Text Placeholder 62">
            <a:extLst>
              <a:ext uri="{FF2B5EF4-FFF2-40B4-BE49-F238E27FC236}">
                <a16:creationId xmlns:a16="http://schemas.microsoft.com/office/drawing/2014/main" id="{4EB3C940-C4B0-E4AC-4BD4-E478513C696E}"/>
              </a:ext>
            </a:extLst>
          </p:cNvPr>
          <p:cNvSpPr>
            <a:spLocks noGrp="1"/>
          </p:cNvSpPr>
          <p:nvPr>
            <p:ph type="body" sz="quarter" idx="15"/>
          </p:nvPr>
        </p:nvSpPr>
        <p:spPr>
          <a:xfrm>
            <a:off x="6237514" y="3782392"/>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7" name="Text Placeholder 62">
            <a:extLst>
              <a:ext uri="{FF2B5EF4-FFF2-40B4-BE49-F238E27FC236}">
                <a16:creationId xmlns:a16="http://schemas.microsoft.com/office/drawing/2014/main" id="{8CD34A0B-5C13-DFFC-CB1C-F834913FCDDA}"/>
              </a:ext>
            </a:extLst>
          </p:cNvPr>
          <p:cNvSpPr>
            <a:spLocks noGrp="1"/>
          </p:cNvSpPr>
          <p:nvPr>
            <p:ph type="body" sz="quarter" idx="16"/>
          </p:nvPr>
        </p:nvSpPr>
        <p:spPr>
          <a:xfrm>
            <a:off x="6237514" y="4766175"/>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8" name="Text Placeholder 62">
            <a:extLst>
              <a:ext uri="{FF2B5EF4-FFF2-40B4-BE49-F238E27FC236}">
                <a16:creationId xmlns:a16="http://schemas.microsoft.com/office/drawing/2014/main" id="{D49F9E98-BCBD-D927-DDC1-06B06279FF05}"/>
              </a:ext>
            </a:extLst>
          </p:cNvPr>
          <p:cNvSpPr>
            <a:spLocks noGrp="1"/>
          </p:cNvSpPr>
          <p:nvPr>
            <p:ph type="body" sz="quarter" idx="17"/>
          </p:nvPr>
        </p:nvSpPr>
        <p:spPr>
          <a:xfrm>
            <a:off x="6237514" y="5749958"/>
            <a:ext cx="5394960" cy="276999"/>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1" name="Straight Connector 10">
            <a:extLst>
              <a:ext uri="{FF2B5EF4-FFF2-40B4-BE49-F238E27FC236}">
                <a16:creationId xmlns:a16="http://schemas.microsoft.com/office/drawing/2014/main" id="{56D75D49-6331-6953-34B9-F2D79175D119}"/>
              </a:ext>
            </a:extLst>
          </p:cNvPr>
          <p:cNvCxnSpPr/>
          <p:nvPr userDrawn="1"/>
        </p:nvCxnSpPr>
        <p:spPr>
          <a:xfrm>
            <a:off x="6237514" y="1461434"/>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CA2E3D8-CF19-3B70-BA9C-86F0A315C42E}"/>
              </a:ext>
            </a:extLst>
          </p:cNvPr>
          <p:cNvCxnSpPr/>
          <p:nvPr userDrawn="1"/>
        </p:nvCxnSpPr>
        <p:spPr>
          <a:xfrm>
            <a:off x="6237514" y="2445217"/>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AF53C89-3F98-6788-6B43-A4EA99377573}"/>
              </a:ext>
            </a:extLst>
          </p:cNvPr>
          <p:cNvCxnSpPr/>
          <p:nvPr userDrawn="1"/>
        </p:nvCxnSpPr>
        <p:spPr>
          <a:xfrm>
            <a:off x="6237514" y="5396566"/>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12E473B-8ED9-9FEF-3B5F-B757957AE137}"/>
              </a:ext>
            </a:extLst>
          </p:cNvPr>
          <p:cNvCxnSpPr/>
          <p:nvPr userDrawn="1"/>
        </p:nvCxnSpPr>
        <p:spPr>
          <a:xfrm>
            <a:off x="6237514" y="3429000"/>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55C015-05B1-2A3A-3F92-ABB691B4BFE6}"/>
              </a:ext>
            </a:extLst>
          </p:cNvPr>
          <p:cNvCxnSpPr/>
          <p:nvPr userDrawn="1"/>
        </p:nvCxnSpPr>
        <p:spPr>
          <a:xfrm>
            <a:off x="6237514" y="4412783"/>
            <a:ext cx="539496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5" name="Text Placeholder 62">
            <a:extLst>
              <a:ext uri="{FF2B5EF4-FFF2-40B4-BE49-F238E27FC236}">
                <a16:creationId xmlns:a16="http://schemas.microsoft.com/office/drawing/2014/main" id="{54F0313C-37F2-C1F6-0CFC-FBD360A9011D}"/>
              </a:ext>
            </a:extLst>
          </p:cNvPr>
          <p:cNvSpPr>
            <a:spLocks noGrp="1"/>
          </p:cNvSpPr>
          <p:nvPr>
            <p:ph type="body" sz="quarter" idx="14"/>
          </p:nvPr>
        </p:nvSpPr>
        <p:spPr>
          <a:xfrm>
            <a:off x="6237514" y="2798609"/>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64" name="Text Placeholder 62">
            <a:extLst>
              <a:ext uri="{FF2B5EF4-FFF2-40B4-BE49-F238E27FC236}">
                <a16:creationId xmlns:a16="http://schemas.microsoft.com/office/drawing/2014/main" id="{0E83212E-F829-DCF3-7C21-BCFA680109FF}"/>
              </a:ext>
            </a:extLst>
          </p:cNvPr>
          <p:cNvSpPr>
            <a:spLocks noGrp="1"/>
          </p:cNvSpPr>
          <p:nvPr>
            <p:ph type="body" sz="quarter" idx="13"/>
          </p:nvPr>
        </p:nvSpPr>
        <p:spPr>
          <a:xfrm>
            <a:off x="6237514" y="1814826"/>
            <a:ext cx="5394960" cy="276999"/>
          </a:xfrm>
        </p:spPr>
        <p:txBody>
          <a:bodyPr/>
          <a:lstStyle>
            <a:lvl1pPr marL="0" indent="0">
              <a:buFont typeface="Arial" panose="020B0604020202020204" pitchFamily="34" charset="0"/>
              <a:buNone/>
              <a:defRPr sz="1800">
                <a:latin typeface="+mj-lt"/>
              </a:defRPr>
            </a:lvl1pPr>
          </a:lstStyle>
          <a:p>
            <a:pPr lvl="0"/>
            <a:endParaRPr lang="en-IN"/>
          </a:p>
        </p:txBody>
      </p:sp>
      <p:sp>
        <p:nvSpPr>
          <p:cNvPr id="18" name="Oval 17">
            <a:extLst>
              <a:ext uri="{FF2B5EF4-FFF2-40B4-BE49-F238E27FC236}">
                <a16:creationId xmlns:a16="http://schemas.microsoft.com/office/drawing/2014/main" id="{C2261F88-C49A-9EEF-7BC8-3D14A8A4C9B0}"/>
              </a:ext>
            </a:extLst>
          </p:cNvPr>
          <p:cNvSpPr/>
          <p:nvPr userDrawn="1"/>
        </p:nvSpPr>
        <p:spPr bwMode="auto">
          <a:xfrm>
            <a:off x="5287381" y="658397"/>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9" name="Oval 18">
            <a:extLst>
              <a:ext uri="{FF2B5EF4-FFF2-40B4-BE49-F238E27FC236}">
                <a16:creationId xmlns:a16="http://schemas.microsoft.com/office/drawing/2014/main" id="{DBAD3AFF-B6DE-B52A-E76F-5DB0C7727F35}"/>
              </a:ext>
            </a:extLst>
          </p:cNvPr>
          <p:cNvSpPr/>
          <p:nvPr userDrawn="1"/>
        </p:nvSpPr>
        <p:spPr bwMode="auto">
          <a:xfrm>
            <a:off x="5287381" y="1642680"/>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0" name="Oval 19">
            <a:extLst>
              <a:ext uri="{FF2B5EF4-FFF2-40B4-BE49-F238E27FC236}">
                <a16:creationId xmlns:a16="http://schemas.microsoft.com/office/drawing/2014/main" id="{B3E2386E-B2DD-8439-7D0E-68966C3F755C}"/>
              </a:ext>
            </a:extLst>
          </p:cNvPr>
          <p:cNvSpPr/>
          <p:nvPr userDrawn="1"/>
        </p:nvSpPr>
        <p:spPr bwMode="auto">
          <a:xfrm>
            <a:off x="5287381" y="2626463"/>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1" name="Oval 20">
            <a:extLst>
              <a:ext uri="{FF2B5EF4-FFF2-40B4-BE49-F238E27FC236}">
                <a16:creationId xmlns:a16="http://schemas.microsoft.com/office/drawing/2014/main" id="{050A162E-D9B8-B905-B2C2-8AA2D02F9BC7}"/>
              </a:ext>
            </a:extLst>
          </p:cNvPr>
          <p:cNvSpPr/>
          <p:nvPr userDrawn="1"/>
        </p:nvSpPr>
        <p:spPr bwMode="auto">
          <a:xfrm>
            <a:off x="5287381" y="3610246"/>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2" name="Oval 21">
            <a:extLst>
              <a:ext uri="{FF2B5EF4-FFF2-40B4-BE49-F238E27FC236}">
                <a16:creationId xmlns:a16="http://schemas.microsoft.com/office/drawing/2014/main" id="{6C5EA5E8-1690-392E-2494-ED1297F673F8}"/>
              </a:ext>
            </a:extLst>
          </p:cNvPr>
          <p:cNvSpPr/>
          <p:nvPr userDrawn="1"/>
        </p:nvSpPr>
        <p:spPr bwMode="auto">
          <a:xfrm>
            <a:off x="5287381" y="4594029"/>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3" name="Oval 22">
            <a:extLst>
              <a:ext uri="{FF2B5EF4-FFF2-40B4-BE49-F238E27FC236}">
                <a16:creationId xmlns:a16="http://schemas.microsoft.com/office/drawing/2014/main" id="{90688257-32FE-3CDF-1995-DFBD145570D1}"/>
              </a:ext>
            </a:extLst>
          </p:cNvPr>
          <p:cNvSpPr/>
          <p:nvPr userDrawn="1"/>
        </p:nvSpPr>
        <p:spPr bwMode="auto">
          <a:xfrm>
            <a:off x="5287381" y="5577811"/>
            <a:ext cx="621294" cy="621292"/>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71" name="Picture Placeholder 70">
            <a:extLst>
              <a:ext uri="{FF2B5EF4-FFF2-40B4-BE49-F238E27FC236}">
                <a16:creationId xmlns:a16="http://schemas.microsoft.com/office/drawing/2014/main" id="{CF04762F-1C00-B5AF-51E2-0A8D3F8912D3}"/>
              </a:ext>
            </a:extLst>
          </p:cNvPr>
          <p:cNvSpPr>
            <a:spLocks noGrp="1"/>
          </p:cNvSpPr>
          <p:nvPr>
            <p:ph type="pic" sz="quarter" idx="18" hasCustomPrompt="1"/>
          </p:nvPr>
        </p:nvSpPr>
        <p:spPr>
          <a:xfrm>
            <a:off x="5286883" y="658396"/>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2" name="Picture Placeholder 70">
            <a:extLst>
              <a:ext uri="{FF2B5EF4-FFF2-40B4-BE49-F238E27FC236}">
                <a16:creationId xmlns:a16="http://schemas.microsoft.com/office/drawing/2014/main" id="{DAAE9393-1EE4-E5E6-D91B-45C61C504E54}"/>
              </a:ext>
            </a:extLst>
          </p:cNvPr>
          <p:cNvSpPr>
            <a:spLocks noGrp="1"/>
          </p:cNvSpPr>
          <p:nvPr>
            <p:ph type="pic" sz="quarter" idx="19" hasCustomPrompt="1"/>
          </p:nvPr>
        </p:nvSpPr>
        <p:spPr>
          <a:xfrm>
            <a:off x="5286883" y="1642179"/>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3" name="Picture Placeholder 70">
            <a:extLst>
              <a:ext uri="{FF2B5EF4-FFF2-40B4-BE49-F238E27FC236}">
                <a16:creationId xmlns:a16="http://schemas.microsoft.com/office/drawing/2014/main" id="{A827B4EC-2435-F964-A3BD-80CCEA5C3851}"/>
              </a:ext>
            </a:extLst>
          </p:cNvPr>
          <p:cNvSpPr>
            <a:spLocks noGrp="1"/>
          </p:cNvSpPr>
          <p:nvPr>
            <p:ph type="pic" sz="quarter" idx="20" hasCustomPrompt="1"/>
          </p:nvPr>
        </p:nvSpPr>
        <p:spPr>
          <a:xfrm>
            <a:off x="5286883" y="2625962"/>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4" name="Picture Placeholder 70">
            <a:extLst>
              <a:ext uri="{FF2B5EF4-FFF2-40B4-BE49-F238E27FC236}">
                <a16:creationId xmlns:a16="http://schemas.microsoft.com/office/drawing/2014/main" id="{A048FB05-3214-94CC-6147-82972C3853FD}"/>
              </a:ext>
            </a:extLst>
          </p:cNvPr>
          <p:cNvSpPr>
            <a:spLocks noGrp="1"/>
          </p:cNvSpPr>
          <p:nvPr>
            <p:ph type="pic" sz="quarter" idx="21" hasCustomPrompt="1"/>
          </p:nvPr>
        </p:nvSpPr>
        <p:spPr>
          <a:xfrm>
            <a:off x="5286883" y="3609745"/>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5" name="Picture Placeholder 70">
            <a:extLst>
              <a:ext uri="{FF2B5EF4-FFF2-40B4-BE49-F238E27FC236}">
                <a16:creationId xmlns:a16="http://schemas.microsoft.com/office/drawing/2014/main" id="{438EDA67-9588-B71F-FFE3-E36357BF568C}"/>
              </a:ext>
            </a:extLst>
          </p:cNvPr>
          <p:cNvSpPr>
            <a:spLocks noGrp="1"/>
          </p:cNvSpPr>
          <p:nvPr>
            <p:ph type="pic" sz="quarter" idx="22" hasCustomPrompt="1"/>
          </p:nvPr>
        </p:nvSpPr>
        <p:spPr>
          <a:xfrm>
            <a:off x="5286883" y="4593528"/>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6" name="Picture Placeholder 70">
            <a:extLst>
              <a:ext uri="{FF2B5EF4-FFF2-40B4-BE49-F238E27FC236}">
                <a16:creationId xmlns:a16="http://schemas.microsoft.com/office/drawing/2014/main" id="{C2CB9C96-8D84-7234-9549-5F9A162A1161}"/>
              </a:ext>
            </a:extLst>
          </p:cNvPr>
          <p:cNvSpPr>
            <a:spLocks noGrp="1"/>
          </p:cNvSpPr>
          <p:nvPr>
            <p:ph type="pic" sz="quarter" idx="23" hasCustomPrompt="1"/>
          </p:nvPr>
        </p:nvSpPr>
        <p:spPr>
          <a:xfrm>
            <a:off x="5286883" y="5577310"/>
            <a:ext cx="621792" cy="621792"/>
          </a:xfrm>
          <a:prstGeom prst="ellipse">
            <a:avLst/>
          </a:prstGeom>
        </p:spPr>
        <p:txBody>
          <a:bodyPr anchor="ctr">
            <a:noAutofit/>
          </a:bodyPr>
          <a:lstStyle>
            <a:lvl1pPr marL="0" indent="0" algn="ctr">
              <a:buFont typeface="Arial" panose="020B0604020202020204" pitchFamily="34" charset="0"/>
              <a:buNone/>
              <a:defRPr sz="800"/>
            </a:lvl1pPr>
          </a:lstStyle>
          <a:p>
            <a:r>
              <a:rPr lang="en-IN"/>
              <a:t>Icon</a:t>
            </a:r>
          </a:p>
        </p:txBody>
      </p:sp>
      <p:sp>
        <p:nvSpPr>
          <p:cNvPr id="78" name="Text Placeholder 77">
            <a:extLst>
              <a:ext uri="{FF2B5EF4-FFF2-40B4-BE49-F238E27FC236}">
                <a16:creationId xmlns:a16="http://schemas.microsoft.com/office/drawing/2014/main" id="{82B01D30-B9FB-D3B1-6648-F112A59142F3}"/>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469533740"/>
      </p:ext>
    </p:extLst>
  </p:cSld>
  <p:clrMapOvr>
    <a:masterClrMapping/>
  </p:clrMapOvr>
  <p:transition>
    <p:fade/>
  </p:transition>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Left title with 6 placeholder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4CF950-AF17-A39C-0166-183265ABBE71}"/>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4" name="Text Placeholder 60">
            <a:extLst>
              <a:ext uri="{FF2B5EF4-FFF2-40B4-BE49-F238E27FC236}">
                <a16:creationId xmlns:a16="http://schemas.microsoft.com/office/drawing/2014/main" id="{65EB12EF-8B17-707D-E853-6A10E60364A9}"/>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6" name="Text Placeholder 62">
            <a:extLst>
              <a:ext uri="{FF2B5EF4-FFF2-40B4-BE49-F238E27FC236}">
                <a16:creationId xmlns:a16="http://schemas.microsoft.com/office/drawing/2014/main" id="{53883624-94A0-C44D-F820-FAD11F3E3E53}"/>
              </a:ext>
            </a:extLst>
          </p:cNvPr>
          <p:cNvSpPr>
            <a:spLocks noGrp="1"/>
          </p:cNvSpPr>
          <p:nvPr>
            <p:ph type="body" sz="quarter" idx="12"/>
          </p:nvPr>
        </p:nvSpPr>
        <p:spPr>
          <a:xfrm>
            <a:off x="5276193" y="831044"/>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7" name="Text Placeholder 62">
            <a:extLst>
              <a:ext uri="{FF2B5EF4-FFF2-40B4-BE49-F238E27FC236}">
                <a16:creationId xmlns:a16="http://schemas.microsoft.com/office/drawing/2014/main" id="{7CD3F75B-4595-F87C-A369-149DEA49E81F}"/>
              </a:ext>
            </a:extLst>
          </p:cNvPr>
          <p:cNvSpPr>
            <a:spLocks noGrp="1"/>
          </p:cNvSpPr>
          <p:nvPr>
            <p:ph type="body" sz="quarter" idx="15"/>
          </p:nvPr>
        </p:nvSpPr>
        <p:spPr>
          <a:xfrm>
            <a:off x="5276193" y="3782393"/>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8" name="Text Placeholder 62">
            <a:extLst>
              <a:ext uri="{FF2B5EF4-FFF2-40B4-BE49-F238E27FC236}">
                <a16:creationId xmlns:a16="http://schemas.microsoft.com/office/drawing/2014/main" id="{665FECA9-D7B1-9A46-9AFD-0A3FE50FF753}"/>
              </a:ext>
            </a:extLst>
          </p:cNvPr>
          <p:cNvSpPr>
            <a:spLocks noGrp="1"/>
          </p:cNvSpPr>
          <p:nvPr>
            <p:ph type="body" sz="quarter" idx="16"/>
          </p:nvPr>
        </p:nvSpPr>
        <p:spPr>
          <a:xfrm>
            <a:off x="5276193" y="4766176"/>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9" name="Text Placeholder 62">
            <a:extLst>
              <a:ext uri="{FF2B5EF4-FFF2-40B4-BE49-F238E27FC236}">
                <a16:creationId xmlns:a16="http://schemas.microsoft.com/office/drawing/2014/main" id="{1EC58318-A7CC-D2FA-2146-519695B2B57B}"/>
              </a:ext>
            </a:extLst>
          </p:cNvPr>
          <p:cNvSpPr>
            <a:spLocks noGrp="1"/>
          </p:cNvSpPr>
          <p:nvPr>
            <p:ph type="body" sz="quarter" idx="17"/>
          </p:nvPr>
        </p:nvSpPr>
        <p:spPr>
          <a:xfrm>
            <a:off x="5276193" y="5749959"/>
            <a:ext cx="6356281" cy="261958"/>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0" name="Straight Connector 9">
            <a:extLst>
              <a:ext uri="{FF2B5EF4-FFF2-40B4-BE49-F238E27FC236}">
                <a16:creationId xmlns:a16="http://schemas.microsoft.com/office/drawing/2014/main" id="{415C5D64-115E-CCF2-7EEF-642E523B6363}"/>
              </a:ext>
            </a:extLst>
          </p:cNvPr>
          <p:cNvCxnSpPr>
            <a:cxnSpLocks/>
          </p:cNvCxnSpPr>
          <p:nvPr userDrawn="1"/>
        </p:nvCxnSpPr>
        <p:spPr>
          <a:xfrm>
            <a:off x="5276193" y="1461434"/>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8BFB4D-6769-3EC5-7ADB-33DEA61D0429}"/>
              </a:ext>
            </a:extLst>
          </p:cNvPr>
          <p:cNvCxnSpPr>
            <a:cxnSpLocks/>
          </p:cNvCxnSpPr>
          <p:nvPr userDrawn="1"/>
        </p:nvCxnSpPr>
        <p:spPr>
          <a:xfrm>
            <a:off x="5276193" y="2445217"/>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CC1AE44-0CD1-8EEA-B143-920CD978D409}"/>
              </a:ext>
            </a:extLst>
          </p:cNvPr>
          <p:cNvCxnSpPr>
            <a:cxnSpLocks/>
          </p:cNvCxnSpPr>
          <p:nvPr userDrawn="1"/>
        </p:nvCxnSpPr>
        <p:spPr>
          <a:xfrm>
            <a:off x="5276193" y="5396566"/>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F84F38-4477-6DCA-3536-C7E2B4E81840}"/>
              </a:ext>
            </a:extLst>
          </p:cNvPr>
          <p:cNvCxnSpPr>
            <a:cxnSpLocks/>
          </p:cNvCxnSpPr>
          <p:nvPr userDrawn="1"/>
        </p:nvCxnSpPr>
        <p:spPr>
          <a:xfrm>
            <a:off x="5276193" y="3429000"/>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69AD57-3FD5-237B-654A-389A8740DB6B}"/>
              </a:ext>
            </a:extLst>
          </p:cNvPr>
          <p:cNvCxnSpPr>
            <a:cxnSpLocks/>
          </p:cNvCxnSpPr>
          <p:nvPr userDrawn="1"/>
        </p:nvCxnSpPr>
        <p:spPr>
          <a:xfrm>
            <a:off x="5276193" y="4412783"/>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62">
            <a:extLst>
              <a:ext uri="{FF2B5EF4-FFF2-40B4-BE49-F238E27FC236}">
                <a16:creationId xmlns:a16="http://schemas.microsoft.com/office/drawing/2014/main" id="{7F1386AF-CD76-C4A8-0139-44716A1B87A4}"/>
              </a:ext>
            </a:extLst>
          </p:cNvPr>
          <p:cNvSpPr>
            <a:spLocks noGrp="1"/>
          </p:cNvSpPr>
          <p:nvPr>
            <p:ph type="body" sz="quarter" idx="14"/>
          </p:nvPr>
        </p:nvSpPr>
        <p:spPr>
          <a:xfrm>
            <a:off x="5276193" y="2798610"/>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6" name="Text Placeholder 62">
            <a:extLst>
              <a:ext uri="{FF2B5EF4-FFF2-40B4-BE49-F238E27FC236}">
                <a16:creationId xmlns:a16="http://schemas.microsoft.com/office/drawing/2014/main" id="{31357997-D280-E046-0565-10FB548D13B3}"/>
              </a:ext>
            </a:extLst>
          </p:cNvPr>
          <p:cNvSpPr>
            <a:spLocks noGrp="1"/>
          </p:cNvSpPr>
          <p:nvPr>
            <p:ph type="body" sz="quarter" idx="13"/>
          </p:nvPr>
        </p:nvSpPr>
        <p:spPr>
          <a:xfrm>
            <a:off x="5276193" y="1814827"/>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29" name="Text Placeholder 77">
            <a:extLst>
              <a:ext uri="{FF2B5EF4-FFF2-40B4-BE49-F238E27FC236}">
                <a16:creationId xmlns:a16="http://schemas.microsoft.com/office/drawing/2014/main" id="{0756E41F-5882-D06E-46FF-B59B86ADC728}"/>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244372501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Left title with 4 placeholders ">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F3BB36-B799-D0E4-1F67-A94B91DA27E2}"/>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4" name="Text Placeholder 60">
            <a:extLst>
              <a:ext uri="{FF2B5EF4-FFF2-40B4-BE49-F238E27FC236}">
                <a16:creationId xmlns:a16="http://schemas.microsoft.com/office/drawing/2014/main" id="{83B5E54C-4C94-A256-E307-CF261FF9A226}"/>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6" name="Text Placeholder 62">
            <a:extLst>
              <a:ext uri="{FF2B5EF4-FFF2-40B4-BE49-F238E27FC236}">
                <a16:creationId xmlns:a16="http://schemas.microsoft.com/office/drawing/2014/main" id="{42FFC635-2357-6251-06CF-9C4DC8F4E6F7}"/>
              </a:ext>
            </a:extLst>
          </p:cNvPr>
          <p:cNvSpPr>
            <a:spLocks noGrp="1"/>
          </p:cNvSpPr>
          <p:nvPr>
            <p:ph type="body" sz="quarter" idx="15"/>
          </p:nvPr>
        </p:nvSpPr>
        <p:spPr>
          <a:xfrm>
            <a:off x="5276193" y="4010993"/>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7" name="Text Placeholder 62">
            <a:extLst>
              <a:ext uri="{FF2B5EF4-FFF2-40B4-BE49-F238E27FC236}">
                <a16:creationId xmlns:a16="http://schemas.microsoft.com/office/drawing/2014/main" id="{A06F00D4-D881-8FF3-53D9-C63CDB1089F3}"/>
              </a:ext>
            </a:extLst>
          </p:cNvPr>
          <p:cNvSpPr>
            <a:spLocks noGrp="1"/>
          </p:cNvSpPr>
          <p:nvPr>
            <p:ph type="body" sz="quarter" idx="16"/>
          </p:nvPr>
        </p:nvSpPr>
        <p:spPr>
          <a:xfrm>
            <a:off x="5276193" y="5391016"/>
            <a:ext cx="6356281" cy="261958"/>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0" name="Straight Connector 9">
            <a:extLst>
              <a:ext uri="{FF2B5EF4-FFF2-40B4-BE49-F238E27FC236}">
                <a16:creationId xmlns:a16="http://schemas.microsoft.com/office/drawing/2014/main" id="{5A566CE1-0531-FDFE-1937-5845F84004AE}"/>
              </a:ext>
            </a:extLst>
          </p:cNvPr>
          <p:cNvCxnSpPr>
            <a:cxnSpLocks/>
          </p:cNvCxnSpPr>
          <p:nvPr userDrawn="1"/>
        </p:nvCxnSpPr>
        <p:spPr>
          <a:xfrm>
            <a:off x="5276193" y="2071937"/>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5AC5219-C092-1342-FEAA-ACEE742462DA}"/>
              </a:ext>
            </a:extLst>
          </p:cNvPr>
          <p:cNvCxnSpPr>
            <a:cxnSpLocks/>
          </p:cNvCxnSpPr>
          <p:nvPr userDrawn="1"/>
        </p:nvCxnSpPr>
        <p:spPr>
          <a:xfrm>
            <a:off x="5276193" y="3451960"/>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75F1B15-4563-AD43-B1B4-2C94196604F3}"/>
              </a:ext>
            </a:extLst>
          </p:cNvPr>
          <p:cNvCxnSpPr>
            <a:cxnSpLocks/>
          </p:cNvCxnSpPr>
          <p:nvPr userDrawn="1"/>
        </p:nvCxnSpPr>
        <p:spPr>
          <a:xfrm>
            <a:off x="5276193" y="4831984"/>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62">
            <a:extLst>
              <a:ext uri="{FF2B5EF4-FFF2-40B4-BE49-F238E27FC236}">
                <a16:creationId xmlns:a16="http://schemas.microsoft.com/office/drawing/2014/main" id="{099DA313-570B-EB18-4A15-1EC380C88EE7}"/>
              </a:ext>
            </a:extLst>
          </p:cNvPr>
          <p:cNvSpPr>
            <a:spLocks noGrp="1"/>
          </p:cNvSpPr>
          <p:nvPr>
            <p:ph type="body" sz="quarter" idx="14"/>
          </p:nvPr>
        </p:nvSpPr>
        <p:spPr>
          <a:xfrm>
            <a:off x="5276193" y="2630969"/>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5" name="Text Placeholder 62">
            <a:extLst>
              <a:ext uri="{FF2B5EF4-FFF2-40B4-BE49-F238E27FC236}">
                <a16:creationId xmlns:a16="http://schemas.microsoft.com/office/drawing/2014/main" id="{043658B6-0A21-34DF-5804-9E9406D835C5}"/>
              </a:ext>
            </a:extLst>
          </p:cNvPr>
          <p:cNvSpPr>
            <a:spLocks noGrp="1"/>
          </p:cNvSpPr>
          <p:nvPr>
            <p:ph type="body" sz="quarter" idx="13"/>
          </p:nvPr>
        </p:nvSpPr>
        <p:spPr>
          <a:xfrm>
            <a:off x="5276193" y="1250947"/>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6" name="Text Placeholder 77">
            <a:extLst>
              <a:ext uri="{FF2B5EF4-FFF2-40B4-BE49-F238E27FC236}">
                <a16:creationId xmlns:a16="http://schemas.microsoft.com/office/drawing/2014/main" id="{6786499D-7EDF-B039-F4FB-65451CBC597F}"/>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222337523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ft title with 3 placeholders">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24E729F-772E-4F2A-BD8E-91B4A3193022}"/>
              </a:ext>
            </a:extLst>
          </p:cNvPr>
          <p:cNvSpPr>
            <a:spLocks noGrp="1"/>
          </p:cNvSpPr>
          <p:nvPr>
            <p:ph type="title"/>
          </p:nvPr>
        </p:nvSpPr>
        <p:spPr>
          <a:xfrm>
            <a:off x="588263" y="2596028"/>
            <a:ext cx="3809565" cy="1107996"/>
          </a:xfrm>
        </p:spPr>
        <p:txBody>
          <a:bodyPr>
            <a:spAutoFit/>
          </a:bodyPr>
          <a:lstStyle/>
          <a:p>
            <a:r>
              <a:rPr lang="en-US"/>
              <a:t>Click to edit Master title style</a:t>
            </a:r>
            <a:endParaRPr lang="en-IN"/>
          </a:p>
        </p:txBody>
      </p:sp>
      <p:sp>
        <p:nvSpPr>
          <p:cNvPr id="4" name="Text Placeholder 60">
            <a:extLst>
              <a:ext uri="{FF2B5EF4-FFF2-40B4-BE49-F238E27FC236}">
                <a16:creationId xmlns:a16="http://schemas.microsoft.com/office/drawing/2014/main" id="{F735A75B-889F-3161-5832-DED669272DD8}"/>
              </a:ext>
            </a:extLst>
          </p:cNvPr>
          <p:cNvSpPr>
            <a:spLocks noGrp="1"/>
          </p:cNvSpPr>
          <p:nvPr>
            <p:ph type="body" sz="quarter" idx="11"/>
          </p:nvPr>
        </p:nvSpPr>
        <p:spPr>
          <a:xfrm>
            <a:off x="5003800" y="292100"/>
            <a:ext cx="6883400" cy="6273800"/>
          </a:xfrm>
          <a:prstGeom prst="roundRect">
            <a:avLst>
              <a:gd name="adj" fmla="val 26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IN" sz="100" b="0" i="0" u="none" strike="noStrike" cap="none" normalizeH="0" dirty="0">
                <a:ln>
                  <a:noFill/>
                </a:ln>
                <a:solidFill>
                  <a:schemeClr val="bg1"/>
                </a:solidFill>
                <a:effectLst/>
                <a:uLnTx/>
                <a:uFillTx/>
                <a:latin typeface="+mn-lt"/>
              </a:defRPr>
            </a:lvl1pPr>
          </a:lstStyle>
          <a:p>
            <a:pPr marL="0" lvl="0" indent="0" defTabSz="932472" fontAlgn="base">
              <a:lnSpc>
                <a:spcPct val="110000"/>
              </a:lnSpc>
              <a:spcBef>
                <a:spcPct val="0"/>
              </a:spcBef>
              <a:spcAft>
                <a:spcPct val="0"/>
              </a:spcAft>
              <a:buSzTx/>
              <a:buFontTx/>
              <a:buNone/>
            </a:pPr>
            <a:endParaRPr lang="en-IN"/>
          </a:p>
        </p:txBody>
      </p:sp>
      <p:sp>
        <p:nvSpPr>
          <p:cNvPr id="6" name="Text Placeholder 62">
            <a:extLst>
              <a:ext uri="{FF2B5EF4-FFF2-40B4-BE49-F238E27FC236}">
                <a16:creationId xmlns:a16="http://schemas.microsoft.com/office/drawing/2014/main" id="{56D9CC5F-9960-7FEA-DCC9-84C4C575C2EE}"/>
              </a:ext>
            </a:extLst>
          </p:cNvPr>
          <p:cNvSpPr>
            <a:spLocks noGrp="1"/>
          </p:cNvSpPr>
          <p:nvPr>
            <p:ph type="body" sz="quarter" idx="15"/>
          </p:nvPr>
        </p:nvSpPr>
        <p:spPr>
          <a:xfrm>
            <a:off x="5276193" y="4757753"/>
            <a:ext cx="6356281" cy="261958"/>
          </a:xfrm>
        </p:spPr>
        <p:txBody>
          <a:bodyPr/>
          <a:lstStyle>
            <a:lvl1pPr marL="0" indent="0">
              <a:buFont typeface="Arial" panose="020B0604020202020204" pitchFamily="34" charset="0"/>
              <a:buNone/>
              <a:defRPr sz="1800">
                <a:latin typeface="+mj-lt"/>
              </a:defRPr>
            </a:lvl1pPr>
          </a:lstStyle>
          <a:p>
            <a:pPr lvl="0"/>
            <a:endParaRPr lang="en-IN"/>
          </a:p>
        </p:txBody>
      </p:sp>
      <p:cxnSp>
        <p:nvCxnSpPr>
          <p:cNvPr id="10" name="Straight Connector 9">
            <a:extLst>
              <a:ext uri="{FF2B5EF4-FFF2-40B4-BE49-F238E27FC236}">
                <a16:creationId xmlns:a16="http://schemas.microsoft.com/office/drawing/2014/main" id="{35DF6063-3B87-5D37-D063-AD7EF00724A0}"/>
              </a:ext>
            </a:extLst>
          </p:cNvPr>
          <p:cNvCxnSpPr>
            <a:cxnSpLocks/>
          </p:cNvCxnSpPr>
          <p:nvPr userDrawn="1"/>
        </p:nvCxnSpPr>
        <p:spPr>
          <a:xfrm>
            <a:off x="5276193" y="2681538"/>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6B6EB97-9C60-30F9-7AC1-5689B3649DBA}"/>
              </a:ext>
            </a:extLst>
          </p:cNvPr>
          <p:cNvCxnSpPr>
            <a:cxnSpLocks/>
          </p:cNvCxnSpPr>
          <p:nvPr userDrawn="1"/>
        </p:nvCxnSpPr>
        <p:spPr>
          <a:xfrm>
            <a:off x="5276193" y="4153002"/>
            <a:ext cx="6356281"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62">
            <a:extLst>
              <a:ext uri="{FF2B5EF4-FFF2-40B4-BE49-F238E27FC236}">
                <a16:creationId xmlns:a16="http://schemas.microsoft.com/office/drawing/2014/main" id="{A20783E1-830C-92DF-5707-EC6F05166281}"/>
              </a:ext>
            </a:extLst>
          </p:cNvPr>
          <p:cNvSpPr>
            <a:spLocks noGrp="1"/>
          </p:cNvSpPr>
          <p:nvPr>
            <p:ph type="body" sz="quarter" idx="14"/>
          </p:nvPr>
        </p:nvSpPr>
        <p:spPr>
          <a:xfrm>
            <a:off x="5276193" y="3286291"/>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5" name="Text Placeholder 62">
            <a:extLst>
              <a:ext uri="{FF2B5EF4-FFF2-40B4-BE49-F238E27FC236}">
                <a16:creationId xmlns:a16="http://schemas.microsoft.com/office/drawing/2014/main" id="{B7F37C86-CE2D-DF0E-2743-FC8906030881}"/>
              </a:ext>
            </a:extLst>
          </p:cNvPr>
          <p:cNvSpPr>
            <a:spLocks noGrp="1"/>
          </p:cNvSpPr>
          <p:nvPr>
            <p:ph type="body" sz="quarter" idx="13"/>
          </p:nvPr>
        </p:nvSpPr>
        <p:spPr>
          <a:xfrm>
            <a:off x="5276193" y="1814827"/>
            <a:ext cx="6356281" cy="261958"/>
          </a:xfrm>
        </p:spPr>
        <p:txBody>
          <a:bodyPr/>
          <a:lstStyle>
            <a:lvl1pPr marL="0" indent="0">
              <a:buFont typeface="Arial" panose="020B0604020202020204" pitchFamily="34" charset="0"/>
              <a:buNone/>
              <a:defRPr sz="1800">
                <a:latin typeface="+mj-lt"/>
              </a:defRPr>
            </a:lvl1pPr>
          </a:lstStyle>
          <a:p>
            <a:pPr lvl="0"/>
            <a:endParaRPr lang="en-IN"/>
          </a:p>
        </p:txBody>
      </p:sp>
      <p:sp>
        <p:nvSpPr>
          <p:cNvPr id="16" name="Text Placeholder 77">
            <a:extLst>
              <a:ext uri="{FF2B5EF4-FFF2-40B4-BE49-F238E27FC236}">
                <a16:creationId xmlns:a16="http://schemas.microsoft.com/office/drawing/2014/main" id="{C0699646-C696-4911-19E5-9260DD1A1E35}"/>
              </a:ext>
            </a:extLst>
          </p:cNvPr>
          <p:cNvSpPr>
            <a:spLocks noGrp="1"/>
          </p:cNvSpPr>
          <p:nvPr>
            <p:ph type="body" sz="quarter" idx="24"/>
          </p:nvPr>
        </p:nvSpPr>
        <p:spPr>
          <a:xfrm>
            <a:off x="584200" y="3957484"/>
            <a:ext cx="822960" cy="36576"/>
          </a:xfrm>
          <a:prstGeom prst="roundRect">
            <a:avLst>
              <a:gd name="adj" fmla="val 50000"/>
            </a:avLst>
          </a:prstGeom>
          <a:solidFill>
            <a:schemeClr val="bg2"/>
          </a:solidFill>
        </p:spPr>
        <p:txBody>
          <a:bodyPr>
            <a:noAutofit/>
          </a:bodyPr>
          <a:lstStyle>
            <a:lvl1pPr marL="0" indent="0">
              <a:buNone/>
              <a:defRPr sz="100"/>
            </a:lvl1pPr>
          </a:lstStyle>
          <a:p>
            <a:pPr lvl="0"/>
            <a:endParaRPr lang="en-IN"/>
          </a:p>
        </p:txBody>
      </p:sp>
    </p:spTree>
    <p:extLst>
      <p:ext uri="{BB962C8B-B14F-4D97-AF65-F5344CB8AC3E}">
        <p14:creationId xmlns:p14="http://schemas.microsoft.com/office/powerpoint/2010/main" val="313600606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A7B49CF-8F63-0090-0081-661E4F84E1CA}"/>
              </a:ext>
            </a:extLst>
          </p:cNvPr>
          <p:cNvSpPr/>
          <p:nvPr userDrawn="1"/>
        </p:nvSpPr>
        <p:spPr bwMode="auto">
          <a:xfrm>
            <a:off x="0" y="1517650"/>
            <a:ext cx="12192000" cy="38227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FC0A2FC1-CAB4-3EFB-4EF5-C05883F0BD71}"/>
              </a:ext>
            </a:extLst>
          </p:cNvPr>
          <p:cNvSpPr/>
          <p:nvPr userDrawn="1"/>
        </p:nvSpPr>
        <p:spPr bwMode="auto">
          <a:xfrm>
            <a:off x="962025" y="425901"/>
            <a:ext cx="10267950" cy="6006198"/>
          </a:xfrm>
          <a:prstGeom prst="roundRect">
            <a:avLst>
              <a:gd name="adj" fmla="val 3038"/>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0" name="Picture 9">
            <a:extLst>
              <a:ext uri="{FF2B5EF4-FFF2-40B4-BE49-F238E27FC236}">
                <a16:creationId xmlns:a16="http://schemas.microsoft.com/office/drawing/2014/main" id="{DAF08E42-5853-7288-7F00-3289F90BCD2D}"/>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5400000">
            <a:off x="-1029874" y="3338512"/>
            <a:ext cx="3822700" cy="180975"/>
          </a:xfrm>
          <a:prstGeom prst="rect">
            <a:avLst/>
          </a:prstGeom>
        </p:spPr>
      </p:pic>
      <p:pic>
        <p:nvPicPr>
          <p:cNvPr id="11" name="Picture 10">
            <a:extLst>
              <a:ext uri="{FF2B5EF4-FFF2-40B4-BE49-F238E27FC236}">
                <a16:creationId xmlns:a16="http://schemas.microsoft.com/office/drawing/2014/main" id="{609FB385-D56E-FCFC-DAE1-C25009C59939}"/>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rot="16200000">
            <a:off x="9409113" y="3338513"/>
            <a:ext cx="3822700" cy="180975"/>
          </a:xfrm>
          <a:prstGeom prst="rect">
            <a:avLst/>
          </a:prstGeom>
        </p:spPr>
      </p:pic>
      <p:sp>
        <p:nvSpPr>
          <p:cNvPr id="5" name="Media Placeholder 3">
            <a:extLst>
              <a:ext uri="{FF2B5EF4-FFF2-40B4-BE49-F238E27FC236}">
                <a16:creationId xmlns:a16="http://schemas.microsoft.com/office/drawing/2014/main" id="{41E19830-760D-5AD8-D9B4-3C82A8246C6A}"/>
              </a:ext>
            </a:extLst>
          </p:cNvPr>
          <p:cNvSpPr>
            <a:spLocks noGrp="1"/>
          </p:cNvSpPr>
          <p:nvPr>
            <p:ph type="media" sz="quarter" idx="19" hasCustomPrompt="1"/>
          </p:nvPr>
        </p:nvSpPr>
        <p:spPr>
          <a:xfrm>
            <a:off x="1194816" y="672084"/>
            <a:ext cx="9802368" cy="5513832"/>
          </a:xfrm>
          <a:solidFill>
            <a:schemeClr val="bg1"/>
          </a:solidFill>
        </p:spPr>
        <p:txBody>
          <a:bodyPr bIns="914400" anchor="ctr">
            <a:noAutofit/>
          </a:bodyPr>
          <a:lstStyle>
            <a:lvl1pPr marL="0" indent="0" algn="ctr">
              <a:buNone/>
              <a:defRPr/>
            </a:lvl1pPr>
          </a:lstStyle>
          <a:p>
            <a:r>
              <a:rPr lang="en-US"/>
              <a:t>Click on the icon to add media</a:t>
            </a:r>
          </a:p>
        </p:txBody>
      </p:sp>
    </p:spTree>
    <p:extLst>
      <p:ext uri="{BB962C8B-B14F-4D97-AF65-F5344CB8AC3E}">
        <p14:creationId xmlns:p14="http://schemas.microsoft.com/office/powerpoint/2010/main" val="53000712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198621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Key Differentiator with subtitle">
    <p:spTree>
      <p:nvGrpSpPr>
        <p:cNvPr id="1" name=""/>
        <p:cNvGrpSpPr/>
        <p:nvPr/>
      </p:nvGrpSpPr>
      <p:grpSpPr>
        <a:xfrm>
          <a:off x="0" y="0"/>
          <a:ext cx="0" cy="0"/>
          <a:chOff x="0" y="0"/>
          <a:chExt cx="0" cy="0"/>
        </a:xfrm>
      </p:grpSpPr>
      <p:sp>
        <p:nvSpPr>
          <p:cNvPr id="8" name="Text Placeholder 11">
            <a:extLst>
              <a:ext uri="{FF2B5EF4-FFF2-40B4-BE49-F238E27FC236}">
                <a16:creationId xmlns:a16="http://schemas.microsoft.com/office/drawing/2014/main" id="{57674D38-3B0D-9B62-0382-E1DFB811D423}"/>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9" name="Text Placeholder 11">
            <a:extLst>
              <a:ext uri="{FF2B5EF4-FFF2-40B4-BE49-F238E27FC236}">
                <a16:creationId xmlns:a16="http://schemas.microsoft.com/office/drawing/2014/main" id="{CE60FF01-1663-DA73-0A87-1BFF7EA80FB8}"/>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0" name="Text Placeholder 11">
            <a:extLst>
              <a:ext uri="{FF2B5EF4-FFF2-40B4-BE49-F238E27FC236}">
                <a16:creationId xmlns:a16="http://schemas.microsoft.com/office/drawing/2014/main" id="{A3BF79A3-DB8F-D1C4-E81A-C220692B7DD9}"/>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11" name="Text Placeholder 11">
            <a:extLst>
              <a:ext uri="{FF2B5EF4-FFF2-40B4-BE49-F238E27FC236}">
                <a16:creationId xmlns:a16="http://schemas.microsoft.com/office/drawing/2014/main" id="{CA2DAE56-9124-C81F-9859-4D561B4AC848}"/>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
        <p:nvSpPr>
          <p:cNvPr id="4" name="Title 1">
            <a:extLst>
              <a:ext uri="{FF2B5EF4-FFF2-40B4-BE49-F238E27FC236}">
                <a16:creationId xmlns:a16="http://schemas.microsoft.com/office/drawing/2014/main" id="{5BDE11CF-9267-6F03-644E-1FA5AF7ECE58}"/>
              </a:ext>
            </a:extLst>
          </p:cNvPr>
          <p:cNvSpPr>
            <a:spLocks noGrp="1"/>
          </p:cNvSpPr>
          <p:nvPr>
            <p:ph type="title"/>
          </p:nvPr>
        </p:nvSpPr>
        <p:spPr>
          <a:xfrm>
            <a:off x="588263" y="886196"/>
            <a:ext cx="10213087" cy="553998"/>
          </a:xfrm>
        </p:spPr>
        <p:txBody>
          <a:bodyPr/>
          <a:lstStyle/>
          <a:p>
            <a:r>
              <a:rPr lang="en-US"/>
              <a:t>Click to edit Master title style</a:t>
            </a:r>
          </a:p>
        </p:txBody>
      </p:sp>
      <p:sp>
        <p:nvSpPr>
          <p:cNvPr id="6" name="Text Placeholder 11">
            <a:extLst>
              <a:ext uri="{FF2B5EF4-FFF2-40B4-BE49-F238E27FC236}">
                <a16:creationId xmlns:a16="http://schemas.microsoft.com/office/drawing/2014/main" id="{3EED3B19-C935-EDE7-8D9F-378102570704}"/>
              </a:ext>
            </a:extLst>
          </p:cNvPr>
          <p:cNvSpPr>
            <a:spLocks noGrp="1"/>
          </p:cNvSpPr>
          <p:nvPr>
            <p:ph type="body" sz="quarter" idx="17" hasCustomPrompt="1"/>
          </p:nvPr>
        </p:nvSpPr>
        <p:spPr>
          <a:xfrm>
            <a:off x="584200" y="506558"/>
            <a:ext cx="8248650" cy="215444"/>
          </a:xfrm>
        </p:spPr>
        <p:txBody>
          <a:bodyPr anchor="t"/>
          <a:lstStyle>
            <a:lvl1pPr marL="0" indent="0">
              <a:spcBef>
                <a:spcPts val="0"/>
              </a:spcBef>
              <a:buNone/>
              <a:defRPr kumimoji="0" lang="en-US" sz="1400" b="1" i="0" u="none" strike="noStrike" kern="1200" cap="all" spc="150" normalizeH="0" baseline="0" dirty="0">
                <a:ln w="3175">
                  <a:noFill/>
                </a:ln>
                <a:solidFill>
                  <a:schemeClr val="tx1"/>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Tree>
    <p:extLst>
      <p:ext uri="{BB962C8B-B14F-4D97-AF65-F5344CB8AC3E}">
        <p14:creationId xmlns:p14="http://schemas.microsoft.com/office/powerpoint/2010/main" val="3321499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8"/>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9"/>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10"/>
                                        </p:tgtEl>
                                        <p:attrNameLst>
                                          <p:attrName>ppt_x</p:attrName>
                                          <p:attrName>ppt_y</p:attrName>
                                        </p:attrNameLst>
                                      </p:cBhvr>
                                      <p:rCtr x="-977" y="0"/>
                                    </p:animMotion>
                                  </p:childTnLst>
                                </p:cTn>
                              </p:par>
                              <p:par>
                                <p:cTn id="28" presetID="10" presetClass="entr" presetSubtype="0" fill="hold" grpId="0" nodeType="withEffect">
                                  <p:stCondLst>
                                    <p:cond delay="100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35" presetClass="path" presetSubtype="0" accel="50000" decel="50000" fill="hold" grpId="1" nodeType="withEffect">
                                  <p:stCondLst>
                                    <p:cond delay="1000"/>
                                  </p:stCondLst>
                                  <p:childTnLst>
                                    <p:animMotion origin="layout" path="M 0.01966 3.7037E-6 L -1.04167E-6 3.7037E-6 " pathEditMode="relative" rAng="0" ptsTypes="AA">
                                      <p:cBhvr>
                                        <p:cTn id="32" dur="1000" fill="hold"/>
                                        <p:tgtEl>
                                          <p:spTgt spid="11"/>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tmplLst>
          <p:tmpl>
            <p:tnLst>
              <p:par>
                <p:cTn presetID="10" presetClass="entr" presetSubtype="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Effect transition="in" filter="fade">
                      <p:cBhvr>
                        <p:cTn dur="500"/>
                        <p:tgtEl>
                          <p:spTgt spid="8"/>
                        </p:tgtEl>
                      </p:cBhvr>
                    </p:animEffect>
                  </p:childTnLst>
                </p:cTn>
              </p:par>
            </p:tnLst>
          </p:tmpl>
        </p:tmplLst>
      </p:bldP>
      <p:bldP spid="8" grpId="1"/>
      <p:bldP spid="9" grpId="0">
        <p:tmplLst>
          <p:tmpl>
            <p:tnLst>
              <p:par>
                <p:cTn presetID="10" presetClass="entr" presetSubtype="0" fill="hold" nodeType="withEffect">
                  <p:stCondLst>
                    <p:cond delay="7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9" grpId="1"/>
      <p:bldP spid="10" grpId="0">
        <p:tmplLst>
          <p:tmpl>
            <p:tnLst>
              <p:par>
                <p:cTn presetID="10" presetClass="entr" presetSubtype="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0" grpId="1"/>
      <p:bldP spid="11" grpId="0">
        <p:tmplLst>
          <p:tmpl>
            <p:tnLst>
              <p:par>
                <p:cTn presetID="10" presetClass="entr" presetSubtype="0" fill="hold" nodeType="withEffect">
                  <p:stCondLst>
                    <p:cond delay="10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bldP spid="5" grpId="0" animBg="1"/>
      <p:bldP spid="7"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192578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lternate Screen Layou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DD1DFA42-D058-78B6-F8BB-CC21A3B6DBBF}"/>
              </a:ext>
            </a:extLst>
          </p:cNvPr>
          <p:cNvSpPr/>
          <p:nvPr userDrawn="1"/>
        </p:nvSpPr>
        <p:spPr bwMode="auto">
          <a:xfrm>
            <a:off x="0" y="-1"/>
            <a:ext cx="12192000" cy="6858000"/>
          </a:xfrm>
          <a:custGeom>
            <a:avLst/>
            <a:gdLst>
              <a:gd name="connsiteX0" fmla="*/ 1 w 12192000"/>
              <a:gd name="connsiteY0" fmla="*/ 2204720 h 6858000"/>
              <a:gd name="connsiteX1" fmla="*/ 1 w 12192000"/>
              <a:gd name="connsiteY1" fmla="*/ 6857996 h 6858000"/>
              <a:gd name="connsiteX2" fmla="*/ 7965440 w 12192000"/>
              <a:gd name="connsiteY2" fmla="*/ 6857996 h 6858000"/>
              <a:gd name="connsiteX3" fmla="*/ 7965440 w 12192000"/>
              <a:gd name="connsiteY3" fmla="*/ 2398855 h 6858000"/>
              <a:gd name="connsiteX4" fmla="*/ 7771305 w 12192000"/>
              <a:gd name="connsiteY4" fmla="*/ 2204720 h 6858000"/>
              <a:gd name="connsiteX5" fmla="*/ 0 w 12192000"/>
              <a:gd name="connsiteY5" fmla="*/ 0 h 6858000"/>
              <a:gd name="connsiteX6" fmla="*/ 8153400 w 12192000"/>
              <a:gd name="connsiteY6" fmla="*/ 0 h 6858000"/>
              <a:gd name="connsiteX7" fmla="*/ 12192000 w 12192000"/>
              <a:gd name="connsiteY7" fmla="*/ 0 h 6858000"/>
              <a:gd name="connsiteX8" fmla="*/ 12192000 w 12192000"/>
              <a:gd name="connsiteY8" fmla="*/ 6858000 h 6858000"/>
              <a:gd name="connsiteX9" fmla="*/ 8153400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1" y="2204720"/>
                </a:moveTo>
                <a:lnTo>
                  <a:pt x="1" y="6857996"/>
                </a:lnTo>
                <a:lnTo>
                  <a:pt x="7965440" y="6857996"/>
                </a:lnTo>
                <a:lnTo>
                  <a:pt x="7965440" y="2398855"/>
                </a:lnTo>
                <a:cubicBezTo>
                  <a:pt x="7965440" y="2291637"/>
                  <a:pt x="7878523" y="2204720"/>
                  <a:pt x="7771305" y="2204720"/>
                </a:cubicBezTo>
                <a:close/>
                <a:moveTo>
                  <a:pt x="0" y="0"/>
                </a:moveTo>
                <a:lnTo>
                  <a:pt x="8153400" y="0"/>
                </a:lnTo>
                <a:lnTo>
                  <a:pt x="12192000" y="0"/>
                </a:lnTo>
                <a:lnTo>
                  <a:pt x="12192000" y="6858000"/>
                </a:lnTo>
                <a:lnTo>
                  <a:pt x="8153400" y="6858000"/>
                </a:lnTo>
                <a:lnTo>
                  <a:pt x="0" y="6858000"/>
                </a:lnTo>
                <a:close/>
              </a:path>
            </a:pathLst>
          </a:custGeom>
          <a:solidFill>
            <a:schemeClr val="bg1"/>
          </a:solidFill>
          <a:ln w="15875">
            <a:noFill/>
            <a:headEnd type="none" w="med" len="med"/>
            <a:tailEnd type="none" w="med" len="med"/>
          </a:ln>
          <a:effectLst>
            <a:outerShdw blurRad="279400" sx="102000" sy="102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 name="Freeform: Shape 3">
            <a:extLst>
              <a:ext uri="{FF2B5EF4-FFF2-40B4-BE49-F238E27FC236}">
                <a16:creationId xmlns:a16="http://schemas.microsoft.com/office/drawing/2014/main" id="{CA4BEBF2-68E8-9F0C-C6A7-57CEFFDF4719}"/>
              </a:ext>
            </a:extLst>
          </p:cNvPr>
          <p:cNvSpPr/>
          <p:nvPr userDrawn="1"/>
        </p:nvSpPr>
        <p:spPr bwMode="auto">
          <a:xfrm>
            <a:off x="0" y="0"/>
            <a:ext cx="12192000" cy="2610460"/>
          </a:xfrm>
          <a:custGeom>
            <a:avLst/>
            <a:gdLst>
              <a:gd name="connsiteX0" fmla="*/ 0 w 12192000"/>
              <a:gd name="connsiteY0" fmla="*/ 0 h 2610460"/>
              <a:gd name="connsiteX1" fmla="*/ 12192000 w 12192000"/>
              <a:gd name="connsiteY1" fmla="*/ 0 h 2610460"/>
              <a:gd name="connsiteX2" fmla="*/ 12192000 w 12192000"/>
              <a:gd name="connsiteY2" fmla="*/ 2610460 h 2610460"/>
              <a:gd name="connsiteX3" fmla="*/ 7965440 w 12192000"/>
              <a:gd name="connsiteY3" fmla="*/ 2610460 h 2610460"/>
              <a:gd name="connsiteX4" fmla="*/ 7965440 w 12192000"/>
              <a:gd name="connsiteY4" fmla="*/ 2436042 h 2610460"/>
              <a:gd name="connsiteX5" fmla="*/ 7731578 w 12192000"/>
              <a:gd name="connsiteY5" fmla="*/ 2202180 h 2610460"/>
              <a:gd name="connsiteX6" fmla="*/ 1 w 12192000"/>
              <a:gd name="connsiteY6" fmla="*/ 2202180 h 2610460"/>
              <a:gd name="connsiteX7" fmla="*/ 1 w 12192000"/>
              <a:gd name="connsiteY7" fmla="*/ 2610460 h 2610460"/>
              <a:gd name="connsiteX8" fmla="*/ 0 w 12192000"/>
              <a:gd name="connsiteY8" fmla="*/ 2610460 h 2610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610460">
                <a:moveTo>
                  <a:pt x="0" y="0"/>
                </a:moveTo>
                <a:lnTo>
                  <a:pt x="12192000" y="0"/>
                </a:lnTo>
                <a:lnTo>
                  <a:pt x="12192000" y="2610460"/>
                </a:lnTo>
                <a:lnTo>
                  <a:pt x="7965440" y="2610460"/>
                </a:lnTo>
                <a:lnTo>
                  <a:pt x="7965440" y="2436042"/>
                </a:lnTo>
                <a:cubicBezTo>
                  <a:pt x="7965440" y="2306884"/>
                  <a:pt x="7860736" y="2202180"/>
                  <a:pt x="7731578" y="2202180"/>
                </a:cubicBezTo>
                <a:lnTo>
                  <a:pt x="1" y="2202180"/>
                </a:lnTo>
                <a:lnTo>
                  <a:pt x="1" y="2610460"/>
                </a:lnTo>
                <a:lnTo>
                  <a:pt x="0" y="261046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Rectangle: Single Corner Rounded 5">
            <a:extLst>
              <a:ext uri="{FF2B5EF4-FFF2-40B4-BE49-F238E27FC236}">
                <a16:creationId xmlns:a16="http://schemas.microsoft.com/office/drawing/2014/main" id="{C13EC120-D262-139D-DB70-6DC1B67B31EC}"/>
              </a:ext>
              <a:ext uri="{C183D7F6-B498-43B3-948B-1728B52AA6E4}">
                <adec:decorative xmlns:adec="http://schemas.microsoft.com/office/drawing/2017/decorative" val="1"/>
              </a:ext>
            </a:extLst>
          </p:cNvPr>
          <p:cNvSpPr/>
          <p:nvPr/>
        </p:nvSpPr>
        <p:spPr bwMode="auto">
          <a:xfrm rot="5400000" flipH="1">
            <a:off x="1650999" y="716278"/>
            <a:ext cx="4490723" cy="7792720"/>
          </a:xfrm>
          <a:prstGeom prst="round1Rect">
            <a:avLst>
              <a:gd name="adj" fmla="val 3941"/>
            </a:avLst>
          </a:prstGeom>
          <a:solidFill>
            <a:schemeClr val="tx1">
              <a:lumMod val="85000"/>
              <a:lumOff val="15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1F94872B-5B1A-EB54-4008-468F16FAF2E4}"/>
              </a:ext>
            </a:extLst>
          </p:cNvPr>
          <p:cNvSpPr/>
          <p:nvPr userDrawn="1"/>
        </p:nvSpPr>
        <p:spPr bwMode="auto">
          <a:xfrm rot="10800000">
            <a:off x="293687" y="-1"/>
            <a:ext cx="1249362" cy="1910236"/>
          </a:xfrm>
          <a:prstGeom prst="round2SameRect">
            <a:avLst>
              <a:gd name="adj1" fmla="val 50000"/>
              <a:gd name="adj2" fmla="val 0"/>
            </a:avLst>
          </a:prstGeom>
          <a:solidFill>
            <a:srgbClr val="E4E4E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4BDA439A-FD63-4563-8EEF-7F05ACFD010F}"/>
              </a:ext>
            </a:extLst>
          </p:cNvPr>
          <p:cNvSpPr/>
          <p:nvPr userDrawn="1"/>
        </p:nvSpPr>
        <p:spPr bwMode="auto">
          <a:xfrm>
            <a:off x="413224" y="780450"/>
            <a:ext cx="1010286" cy="101028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1836735" y="731595"/>
            <a:ext cx="9770048" cy="553998"/>
          </a:xfrm>
        </p:spPr>
        <p:txBody>
          <a:bodyPr/>
          <a:lstStyle/>
          <a:p>
            <a:r>
              <a:rPr lang="en-US"/>
              <a:t>Click to edit Master title style</a:t>
            </a:r>
          </a:p>
        </p:txBody>
      </p:sp>
      <p:sp>
        <p:nvSpPr>
          <p:cNvPr id="22" name="Text Placeholder 21">
            <a:extLst>
              <a:ext uri="{FF2B5EF4-FFF2-40B4-BE49-F238E27FC236}">
                <a16:creationId xmlns:a16="http://schemas.microsoft.com/office/drawing/2014/main" id="{EFE3B4FE-D208-9C2E-578F-0187912D69C9}"/>
              </a:ext>
            </a:extLst>
          </p:cNvPr>
          <p:cNvSpPr>
            <a:spLocks noGrp="1"/>
          </p:cNvSpPr>
          <p:nvPr userDrawn="1">
            <p:ph type="body" sz="quarter" idx="11" hasCustomPrompt="1"/>
          </p:nvPr>
        </p:nvSpPr>
        <p:spPr>
          <a:xfrm>
            <a:off x="436560" y="-1"/>
            <a:ext cx="963616" cy="892471"/>
          </a:xfrm>
          <a:custGeom>
            <a:avLst/>
            <a:gdLst>
              <a:gd name="connsiteX0" fmla="*/ 0 w 963616"/>
              <a:gd name="connsiteY0" fmla="*/ 0 h 892471"/>
              <a:gd name="connsiteX1" fmla="*/ 963616 w 963616"/>
              <a:gd name="connsiteY1" fmla="*/ 0 h 892471"/>
              <a:gd name="connsiteX2" fmla="*/ 963616 w 963616"/>
              <a:gd name="connsiteY2" fmla="*/ 892471 h 892471"/>
              <a:gd name="connsiteX3" fmla="*/ 923523 w 963616"/>
              <a:gd name="connsiteY3" fmla="*/ 843878 h 892471"/>
              <a:gd name="connsiteX4" fmla="*/ 481807 w 963616"/>
              <a:gd name="connsiteY4" fmla="*/ 660913 h 892471"/>
              <a:gd name="connsiteX5" fmla="*/ 40091 w 963616"/>
              <a:gd name="connsiteY5" fmla="*/ 843878 h 892471"/>
              <a:gd name="connsiteX6" fmla="*/ 0 w 963616"/>
              <a:gd name="connsiteY6" fmla="*/ 892468 h 892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3616" h="892471">
                <a:moveTo>
                  <a:pt x="0" y="0"/>
                </a:moveTo>
                <a:lnTo>
                  <a:pt x="963616" y="0"/>
                </a:lnTo>
                <a:lnTo>
                  <a:pt x="963616" y="892471"/>
                </a:lnTo>
                <a:lnTo>
                  <a:pt x="923523" y="843878"/>
                </a:lnTo>
                <a:cubicBezTo>
                  <a:pt x="810478" y="730833"/>
                  <a:pt x="654308" y="660913"/>
                  <a:pt x="481807" y="660913"/>
                </a:cubicBezTo>
                <a:cubicBezTo>
                  <a:pt x="309306" y="660913"/>
                  <a:pt x="153136" y="730833"/>
                  <a:pt x="40091" y="843878"/>
                </a:cubicBezTo>
                <a:lnTo>
                  <a:pt x="0" y="892468"/>
                </a:lnTo>
                <a:close/>
              </a:path>
            </a:pathLst>
          </a:custGeom>
          <a:solidFill>
            <a:schemeClr val="bg2"/>
          </a:solidFill>
        </p:spPr>
        <p:txBody>
          <a:bodyPr wrap="square" tIns="91440">
            <a:noAutofit/>
          </a:bodyPr>
          <a:lstStyle>
            <a:lvl1pPr marL="0" indent="0" algn="ctr">
              <a:buNone/>
              <a:defRPr kumimoji="0" lang="en-US" sz="2400" b="1" i="0" u="none" strike="noStrike" kern="0" cap="all" spc="0" normalizeH="0" baseline="0" dirty="0">
                <a:ln>
                  <a:noFill/>
                </a:ln>
                <a:solidFill>
                  <a:srgbClr val="FFFFFF"/>
                </a:solidFill>
                <a:effectLst/>
                <a:uLnTx/>
                <a:uFillTx/>
                <a:latin typeface="Segoe UI Semibold" panose="020B0502040204020203" pitchFamily="34" charset="0"/>
                <a:ea typeface="+mn-ea"/>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24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NEW</a:t>
            </a:r>
          </a:p>
        </p:txBody>
      </p:sp>
      <p:sp>
        <p:nvSpPr>
          <p:cNvPr id="23" name="Picture Placeholder 56">
            <a:extLst>
              <a:ext uri="{FF2B5EF4-FFF2-40B4-BE49-F238E27FC236}">
                <a16:creationId xmlns:a16="http://schemas.microsoft.com/office/drawing/2014/main" id="{2F7848A5-D4DF-727B-AC27-6B3F24B6C4E3}"/>
              </a:ext>
            </a:extLst>
          </p:cNvPr>
          <p:cNvSpPr>
            <a:spLocks noGrp="1"/>
          </p:cNvSpPr>
          <p:nvPr>
            <p:ph type="pic" sz="quarter" idx="17" hasCustomPrompt="1"/>
          </p:nvPr>
        </p:nvSpPr>
        <p:spPr>
          <a:xfrm>
            <a:off x="413222" y="780450"/>
            <a:ext cx="1010287" cy="1010287"/>
          </a:xfrm>
          <a:prstGeom prst="ellipse">
            <a:avLst/>
          </a:prstGeom>
        </p:spPr>
        <p:txBody>
          <a:bodyPr wrap="none" anchor="ctr">
            <a:noAutofit/>
          </a:bodyPr>
          <a:lstStyle>
            <a:lvl1pPr marL="0" indent="0" algn="ctr">
              <a:buNone/>
              <a:defRPr sz="1100">
                <a:latin typeface="+mj-lt"/>
              </a:defRPr>
            </a:lvl1pPr>
          </a:lstStyle>
          <a:p>
            <a:r>
              <a:rPr lang="en-US"/>
              <a:t>Product Logo</a:t>
            </a:r>
            <a:br>
              <a:rPr lang="en-US"/>
            </a:br>
            <a:r>
              <a:rPr lang="en-US"/>
              <a:t>here</a:t>
            </a:r>
          </a:p>
        </p:txBody>
      </p:sp>
      <p:sp>
        <p:nvSpPr>
          <p:cNvPr id="24" name="Text Placeholder 11">
            <a:extLst>
              <a:ext uri="{FF2B5EF4-FFF2-40B4-BE49-F238E27FC236}">
                <a16:creationId xmlns:a16="http://schemas.microsoft.com/office/drawing/2014/main" id="{B2FE68DC-314D-7B0B-1425-10D93CFE740D}"/>
              </a:ext>
            </a:extLst>
          </p:cNvPr>
          <p:cNvSpPr>
            <a:spLocks noGrp="1"/>
          </p:cNvSpPr>
          <p:nvPr>
            <p:ph type="body" sz="quarter" idx="16" hasCustomPrompt="1"/>
          </p:nvPr>
        </p:nvSpPr>
        <p:spPr>
          <a:xfrm>
            <a:off x="8300718" y="2954878"/>
            <a:ext cx="3310128" cy="3314159"/>
          </a:xfrm>
        </p:spPr>
        <p:txBody>
          <a:bodyPr anchor="t"/>
          <a:lstStyle>
            <a:lvl1pPr marL="0" indent="0">
              <a:spcBef>
                <a:spcPts val="0"/>
              </a:spcBef>
              <a:buNone/>
              <a:defRPr kumimoji="0" lang="en-US" sz="2800" b="0" i="0" u="none" strike="noStrike" kern="1200" cap="none" spc="0" normalizeH="0" baseline="0" dirty="0">
                <a:ln>
                  <a:noFill/>
                </a:ln>
                <a:solidFill>
                  <a:srgbClr val="000000"/>
                </a:solidFill>
                <a:effectLst/>
                <a:uLnTx/>
                <a:uFillTx/>
                <a:latin typeface="Segoe UI Semibold" panose="020B0502040204020203" pitchFamily="34" charset="0"/>
                <a:ea typeface="+mn-ea"/>
                <a:cs typeface="Segoe UI Semibold"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5" name="Picture Placeholder 56">
            <a:extLst>
              <a:ext uri="{FF2B5EF4-FFF2-40B4-BE49-F238E27FC236}">
                <a16:creationId xmlns:a16="http://schemas.microsoft.com/office/drawing/2014/main" id="{81B5CAC0-347D-D423-878E-E7325C9824D7}"/>
              </a:ext>
            </a:extLst>
          </p:cNvPr>
          <p:cNvSpPr>
            <a:spLocks noGrp="1"/>
          </p:cNvSpPr>
          <p:nvPr>
            <p:ph type="pic" sz="quarter" idx="18" hasCustomPrompt="1"/>
          </p:nvPr>
        </p:nvSpPr>
        <p:spPr>
          <a:xfrm>
            <a:off x="0" y="2606040"/>
            <a:ext cx="7562088" cy="4251960"/>
          </a:xfrm>
          <a:prstGeom prst="rect">
            <a:avLst/>
          </a:prstGeom>
          <a:solidFill>
            <a:schemeClr val="bg1"/>
          </a:solidFill>
        </p:spPr>
        <p:txBody>
          <a:bodyPr anchor="ctr">
            <a:noAutofit/>
          </a:bodyPr>
          <a:lstStyle>
            <a:lvl1pPr marL="0" indent="0" algn="ctr">
              <a:buNone/>
              <a:defRPr sz="3600">
                <a:latin typeface="+mj-lt"/>
              </a:defRPr>
            </a:lvl1pPr>
          </a:lstStyle>
          <a:p>
            <a:r>
              <a:rPr lang="en-US"/>
              <a:t>Image</a:t>
            </a:r>
          </a:p>
        </p:txBody>
      </p:sp>
    </p:spTree>
    <p:extLst>
      <p:ext uri="{BB962C8B-B14F-4D97-AF65-F5344CB8AC3E}">
        <p14:creationId xmlns:p14="http://schemas.microsoft.com/office/powerpoint/2010/main" val="21523441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0-#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p:bldP spid="24" grpId="0">
        <p:tmplLst>
          <p:tmpl>
            <p:tnLst>
              <p:par>
                <p:cTn presetID="10"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screen and content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2F3D7B-1BC4-E114-E44D-072C61AD3FED}"/>
              </a:ext>
            </a:extLst>
          </p:cNvPr>
          <p:cNvSpPr/>
          <p:nvPr userDrawn="1"/>
        </p:nvSpPr>
        <p:spPr bwMode="auto">
          <a:xfrm>
            <a:off x="0" y="0"/>
            <a:ext cx="12192000" cy="304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36A4F99-F341-DF50-80CE-F261B53E446B}"/>
              </a:ext>
            </a:extLst>
          </p:cNvPr>
          <p:cNvSpPr/>
          <p:nvPr userDrawn="1"/>
        </p:nvSpPr>
        <p:spPr bwMode="auto">
          <a:xfrm>
            <a:off x="4181475" y="2703513"/>
            <a:ext cx="11464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66288643-B48D-1CEE-A40E-7E07616C0D2D}"/>
              </a:ext>
            </a:extLst>
          </p:cNvPr>
          <p:cNvSpPr/>
          <p:nvPr userDrawn="1"/>
        </p:nvSpPr>
        <p:spPr bwMode="auto">
          <a:xfrm>
            <a:off x="7899059" y="2703513"/>
            <a:ext cx="11464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D40B6E9E-FEAA-DAB2-3414-CD4D3AC135ED}"/>
              </a:ext>
            </a:extLst>
          </p:cNvPr>
          <p:cNvSpPr/>
          <p:nvPr userDrawn="1"/>
        </p:nvSpPr>
        <p:spPr bwMode="auto">
          <a:xfrm rot="16200000">
            <a:off x="8698942" y="690007"/>
            <a:ext cx="2229469" cy="3591422"/>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85" name="Text Placeholder 84">
            <a:extLst>
              <a:ext uri="{FF2B5EF4-FFF2-40B4-BE49-F238E27FC236}">
                <a16:creationId xmlns:a16="http://schemas.microsoft.com/office/drawing/2014/main" id="{6EEC7E33-4A50-440B-DFEF-F40BBD5D0B5B}"/>
              </a:ext>
            </a:extLst>
          </p:cNvPr>
          <p:cNvSpPr>
            <a:spLocks noGrp="1"/>
          </p:cNvSpPr>
          <p:nvPr>
            <p:ph type="body" sz="quarter" idx="13"/>
          </p:nvPr>
        </p:nvSpPr>
        <p:spPr>
          <a:xfrm>
            <a:off x="662791" y="3665219"/>
            <a:ext cx="3368881" cy="307777"/>
          </a:xfrm>
        </p:spPr>
        <p:txBody>
          <a:bodyPr anchor="t"/>
          <a:lstStyle>
            <a:lvl1pPr marL="0" indent="0">
              <a:buNone/>
              <a:defRPr kumimoji="0" lang="en-IN" sz="2000" b="0" i="0" u="none" strike="noStrike" kern="0" cap="none" spc="0" normalizeH="0" baseline="0" dirty="0">
                <a:ln w="3175">
                  <a:noFill/>
                </a:ln>
                <a:solidFill>
                  <a:schemeClr val="bg2"/>
                </a:solidFill>
                <a:effectLst/>
                <a:uLnTx/>
                <a:uFillTx/>
                <a:latin typeface="+mj-lt"/>
                <a:ea typeface="+mn-ea"/>
                <a:cs typeface="Segoe UI"/>
              </a:defRPr>
            </a:lvl1pPr>
          </a:lstStyle>
          <a:p>
            <a:pPr lvl="0"/>
            <a:endParaRPr lang="en-IN"/>
          </a:p>
        </p:txBody>
      </p:sp>
      <p:sp>
        <p:nvSpPr>
          <p:cNvPr id="93" name="Text Placeholder 92">
            <a:extLst>
              <a:ext uri="{FF2B5EF4-FFF2-40B4-BE49-F238E27FC236}">
                <a16:creationId xmlns:a16="http://schemas.microsoft.com/office/drawing/2014/main" id="{BBF39F04-BAEF-085D-9E35-75F0F4DE3953}"/>
              </a:ext>
            </a:extLst>
          </p:cNvPr>
          <p:cNvSpPr>
            <a:spLocks noGrp="1"/>
          </p:cNvSpPr>
          <p:nvPr>
            <p:ph type="body" sz="quarter" idx="17"/>
          </p:nvPr>
        </p:nvSpPr>
        <p:spPr>
          <a:xfrm>
            <a:off x="4394155" y="3665219"/>
            <a:ext cx="3443410" cy="307777"/>
          </a:xfrm>
        </p:spPr>
        <p:txBody>
          <a:bodyPr/>
          <a:lstStyle>
            <a:lvl1pPr marL="0" indent="0">
              <a:buNone/>
              <a:defRPr kumimoji="0" lang="en-IN" sz="2000" b="0" i="0" u="none" strike="noStrike" kern="0" cap="none" spc="0" normalizeH="0" baseline="0" dirty="0">
                <a:ln w="3175">
                  <a:noFill/>
                </a:ln>
                <a:solidFill>
                  <a:schemeClr val="bg2"/>
                </a:solidFill>
                <a:effectLst/>
                <a:uLnTx/>
                <a:uFillTx/>
                <a:latin typeface="+mj-lt"/>
                <a:ea typeface="+mn-ea"/>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IN"/>
          </a:p>
        </p:txBody>
      </p:sp>
      <p:sp>
        <p:nvSpPr>
          <p:cNvPr id="95" name="Text Placeholder 94">
            <a:extLst>
              <a:ext uri="{FF2B5EF4-FFF2-40B4-BE49-F238E27FC236}">
                <a16:creationId xmlns:a16="http://schemas.microsoft.com/office/drawing/2014/main" id="{397D4455-F581-7C3A-5390-03E7BA70B44B}"/>
              </a:ext>
            </a:extLst>
          </p:cNvPr>
          <p:cNvSpPr>
            <a:spLocks noGrp="1"/>
          </p:cNvSpPr>
          <p:nvPr>
            <p:ph type="body" sz="quarter" idx="18"/>
          </p:nvPr>
        </p:nvSpPr>
        <p:spPr>
          <a:xfrm>
            <a:off x="8139093" y="3665219"/>
            <a:ext cx="3390116" cy="307777"/>
          </a:xfrm>
        </p:spPr>
        <p:txBody>
          <a:bodyPr/>
          <a:lstStyle>
            <a:lvl1pPr marL="0" indent="0">
              <a:buNone/>
              <a:defRPr kumimoji="0" lang="en-IN" sz="2000" b="0" i="0" u="none" strike="noStrike" kern="0" cap="none" spc="0" normalizeH="0" baseline="0" dirty="0">
                <a:ln w="3175">
                  <a:noFill/>
                </a:ln>
                <a:solidFill>
                  <a:schemeClr val="bg2"/>
                </a:solidFill>
                <a:effectLst/>
                <a:uLnTx/>
                <a:uFillTx/>
                <a:latin typeface="+mj-lt"/>
                <a:ea typeface="+mn-ea"/>
                <a:cs typeface="Segoe UI"/>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IN"/>
          </a:p>
        </p:txBody>
      </p:sp>
      <p:sp>
        <p:nvSpPr>
          <p:cNvPr id="87" name="Text Placeholder 86">
            <a:extLst>
              <a:ext uri="{FF2B5EF4-FFF2-40B4-BE49-F238E27FC236}">
                <a16:creationId xmlns:a16="http://schemas.microsoft.com/office/drawing/2014/main" id="{B63800A0-A7A9-B0CC-405A-3275959E8545}"/>
              </a:ext>
            </a:extLst>
          </p:cNvPr>
          <p:cNvSpPr>
            <a:spLocks noGrp="1"/>
          </p:cNvSpPr>
          <p:nvPr>
            <p:ph type="body" sz="quarter" idx="14"/>
          </p:nvPr>
        </p:nvSpPr>
        <p:spPr>
          <a:xfrm>
            <a:off x="662791" y="4146517"/>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p:sp>
        <p:nvSpPr>
          <p:cNvPr id="89" name="Text Placeholder 88">
            <a:extLst>
              <a:ext uri="{FF2B5EF4-FFF2-40B4-BE49-F238E27FC236}">
                <a16:creationId xmlns:a16="http://schemas.microsoft.com/office/drawing/2014/main" id="{3ECA340A-6DEC-B917-980A-E3DBCB4C0F95}"/>
              </a:ext>
            </a:extLst>
          </p:cNvPr>
          <p:cNvSpPr>
            <a:spLocks noGrp="1"/>
          </p:cNvSpPr>
          <p:nvPr>
            <p:ph type="body" sz="quarter" idx="15"/>
          </p:nvPr>
        </p:nvSpPr>
        <p:spPr>
          <a:xfrm>
            <a:off x="4394155" y="4146517"/>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p:sp>
        <p:nvSpPr>
          <p:cNvPr id="91" name="Text Placeholder 90">
            <a:extLst>
              <a:ext uri="{FF2B5EF4-FFF2-40B4-BE49-F238E27FC236}">
                <a16:creationId xmlns:a16="http://schemas.microsoft.com/office/drawing/2014/main" id="{BFDAA7AC-C0C8-BA21-8452-454E77EB15DF}"/>
              </a:ext>
            </a:extLst>
          </p:cNvPr>
          <p:cNvSpPr>
            <a:spLocks noGrp="1"/>
          </p:cNvSpPr>
          <p:nvPr>
            <p:ph type="body" sz="quarter" idx="16"/>
          </p:nvPr>
        </p:nvSpPr>
        <p:spPr>
          <a:xfrm>
            <a:off x="8139093" y="4146516"/>
            <a:ext cx="3355234" cy="276999"/>
          </a:xfrm>
        </p:spPr>
        <p:txBody>
          <a:bodyPr>
            <a:spAutoFit/>
          </a:bodyPr>
          <a:lstStyle>
            <a:lvl1pPr marL="0" indent="0">
              <a:buNone/>
              <a:defRPr kumimoji="0" lang="en-IN" sz="1800" b="0" i="0" u="none" strike="noStrike" kern="1200" cap="none" spc="0" normalizeH="0" baseline="0" dirty="0">
                <a:ln w="3175">
                  <a:noFill/>
                </a:ln>
                <a:solidFill>
                  <a:srgbClr val="000000"/>
                </a:solidFill>
                <a:effectLst/>
                <a:uLnTx/>
                <a:uFillTx/>
                <a:latin typeface="Segoe UI"/>
                <a:ea typeface="+mn-ea"/>
                <a:cs typeface="Segoe UI"/>
              </a:defRPr>
            </a:lvl1pPr>
          </a:lstStyle>
          <a:p>
            <a:pPr lvl="0"/>
            <a:endParaRPr lang="en-IN"/>
          </a:p>
        </p:txBody>
      </p:sp>
      <mc:AlternateContent xmlns:mc="http://schemas.openxmlformats.org/markup-compatibility/2006" xmlns:pslz="http://schemas.microsoft.com/office/powerpoint/2016/slidezoom">
        <mc:Choice Requires="pslz">
          <p:graphicFrame>
            <p:nvGraphicFramePr>
              <p:cNvPr id="42" name="Slide Zoom 41">
                <a:extLst>
                  <a:ext uri="{FF2B5EF4-FFF2-40B4-BE49-F238E27FC236}">
                    <a16:creationId xmlns:a16="http://schemas.microsoft.com/office/drawing/2014/main" id="{29BC9AE0-4E4D-1216-579A-F3BE85773AE2}"/>
                  </a:ext>
                </a:extLst>
              </p:cNvPr>
              <p:cNvGraphicFramePr>
                <a:graphicFrameLocks noChangeAspect="1"/>
              </p:cNvGraphicFramePr>
              <p:nvPr userDrawn="1"/>
            </p:nvGraphicFramePr>
            <p:xfrm>
              <a:off x="724069" y="1562012"/>
              <a:ext cx="3171793" cy="1784134"/>
            </p:xfrm>
            <a:graphic>
              <a:graphicData uri="http://schemas.microsoft.com/office/powerpoint/2016/slidezoom">
                <pslz:sldZm>
                  <pslz:sldZmObj sldId="2147479606" cId="658539043">
                    <pslz:zmPr id="{F9C9E222-E46E-42BE-81BF-0089E53DD17D}"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2" name="Slide Zoom 41">
                <a:extLst>
                  <a:ext uri="{FF2B5EF4-FFF2-40B4-BE49-F238E27FC236}">
                    <a16:creationId xmlns:a16="http://schemas.microsoft.com/office/drawing/2014/main" id="{29BC9AE0-4E4D-1216-579A-F3BE85773AE2}"/>
                  </a:ext>
                </a:extLst>
              </p:cNvPr>
              <p:cNvPicPr>
                <a:picLocks noGrp="1" noRot="1" noChangeAspect="1" noMove="1" noResize="1" noEditPoints="1" noAdjustHandles="1" noChangeArrowheads="1" noChangeShapeType="1"/>
              </p:cNvPicPr>
              <p:nvPr/>
            </p:nvPicPr>
            <p:blipFill>
              <a:blip r:embed="rId3"/>
              <a:stretch>
                <a:fillRect/>
              </a:stretch>
            </p:blipFill>
            <p:spPr>
              <a:xfrm>
                <a:off x="724069" y="1562012"/>
                <a:ext cx="3171793" cy="178413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3" name="Slide Zoom 42">
                <a:extLst>
                  <a:ext uri="{FF2B5EF4-FFF2-40B4-BE49-F238E27FC236}">
                    <a16:creationId xmlns:a16="http://schemas.microsoft.com/office/drawing/2014/main" id="{CA3698A5-9779-F0CC-BF2F-8A08BC466AA1}"/>
                  </a:ext>
                </a:extLst>
              </p:cNvPr>
              <p:cNvGraphicFramePr>
                <a:graphicFrameLocks noChangeAspect="1"/>
              </p:cNvGraphicFramePr>
              <p:nvPr userDrawn="1"/>
            </p:nvGraphicFramePr>
            <p:xfrm>
              <a:off x="4511625" y="1562012"/>
              <a:ext cx="3171793" cy="1784134"/>
            </p:xfrm>
            <a:graphic>
              <a:graphicData uri="http://schemas.microsoft.com/office/powerpoint/2016/slidezoom">
                <pslz:sldZm>
                  <pslz:sldZmObj sldId="2147479608" cId="1631586915">
                    <pslz:zmPr id="{7E544481-FBD8-4AA0-9C61-9349447BE0AA}"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3" name="Slide Zoom 42">
                <a:extLst>
                  <a:ext uri="{FF2B5EF4-FFF2-40B4-BE49-F238E27FC236}">
                    <a16:creationId xmlns:a16="http://schemas.microsoft.com/office/drawing/2014/main" id="{CA3698A5-9779-F0CC-BF2F-8A08BC466AA1}"/>
                  </a:ext>
                </a:extLst>
              </p:cNvPr>
              <p:cNvPicPr>
                <a:picLocks noGrp="1" noRot="1" noChangeAspect="1" noMove="1" noResize="1" noEditPoints="1" noAdjustHandles="1" noChangeArrowheads="1" noChangeShapeType="1"/>
              </p:cNvPicPr>
              <p:nvPr/>
            </p:nvPicPr>
            <p:blipFill>
              <a:blip r:embed="rId3"/>
              <a:stretch>
                <a:fillRect/>
              </a:stretch>
            </p:blipFill>
            <p:spPr>
              <a:xfrm>
                <a:off x="4511625" y="1562012"/>
                <a:ext cx="3171793" cy="1784134"/>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44" name="Slide Zoom 43">
                <a:extLst>
                  <a:ext uri="{FF2B5EF4-FFF2-40B4-BE49-F238E27FC236}">
                    <a16:creationId xmlns:a16="http://schemas.microsoft.com/office/drawing/2014/main" id="{C14B3C69-9942-78D0-3AC5-5FAD6F5A1516}"/>
                  </a:ext>
                </a:extLst>
              </p:cNvPr>
              <p:cNvGraphicFramePr>
                <a:graphicFrameLocks noChangeAspect="1"/>
              </p:cNvGraphicFramePr>
              <p:nvPr userDrawn="1"/>
            </p:nvGraphicFramePr>
            <p:xfrm>
              <a:off x="8299181" y="1562012"/>
              <a:ext cx="3171793" cy="1784134"/>
            </p:xfrm>
            <a:graphic>
              <a:graphicData uri="http://schemas.microsoft.com/office/powerpoint/2016/slidezoom">
                <pslz:sldZm>
                  <pslz:sldZmObj sldId="2147479609" cId="166691253">
                    <pslz:zmPr id="{CA650E4E-AC93-4C42-A422-75278447703D}" returnToParent="0" transitionDur="1000">
                      <p166:blipFill xmlns:p166="http://schemas.microsoft.com/office/powerpoint/2016/6/main">
                        <a:blip r:embed="rId2"/>
                        <a:stretch>
                          <a:fillRect/>
                        </a:stretch>
                      </p166:blipFill>
                      <p166:spPr xmlns:p166="http://schemas.microsoft.com/office/powerpoint/2016/6/main">
                        <a:xfrm>
                          <a:off x="0" y="0"/>
                          <a:ext cx="3171793" cy="1784134"/>
                        </a:xfrm>
                        <a:prstGeom prst="rect">
                          <a:avLst/>
                        </a:prstGeom>
                        <a:ln w="3175">
                          <a:solidFill>
                            <a:prstClr val="ltGray"/>
                          </a:solidFill>
                        </a:ln>
                      </p166:spPr>
                    </pslz:zmPr>
                  </pslz:sldZmObj>
                </pslz:sldZm>
              </a:graphicData>
            </a:graphic>
          </p:graphicFrame>
        </mc:Choice>
        <mc:Fallback xmlns="">
          <p:pic>
            <p:nvPicPr>
              <p:cNvPr id="44" name="Slide Zoom 43">
                <a:extLst>
                  <a:ext uri="{FF2B5EF4-FFF2-40B4-BE49-F238E27FC236}">
                    <a16:creationId xmlns:a16="http://schemas.microsoft.com/office/drawing/2014/main" id="{C14B3C69-9942-78D0-3AC5-5FAD6F5A1516}"/>
                  </a:ext>
                </a:extLst>
              </p:cNvPr>
              <p:cNvPicPr>
                <a:picLocks noGrp="1" noRot="1" noChangeAspect="1" noMove="1" noResize="1" noEditPoints="1" noAdjustHandles="1" noChangeArrowheads="1" noChangeShapeType="1"/>
              </p:cNvPicPr>
              <p:nvPr/>
            </p:nvPicPr>
            <p:blipFill>
              <a:blip r:embed="rId3"/>
              <a:stretch>
                <a:fillRect/>
              </a:stretch>
            </p:blipFill>
            <p:spPr>
              <a:xfrm>
                <a:off x="8299181" y="1562012"/>
                <a:ext cx="3171793" cy="1784134"/>
              </a:xfrm>
              <a:prstGeom prst="rect">
                <a:avLst/>
              </a:prstGeom>
              <a:ln w="3175">
                <a:solidFill>
                  <a:prstClr val="ltGray"/>
                </a:solidFill>
              </a:ln>
            </p:spPr>
          </p:pic>
        </mc:Fallback>
      </mc:AlternateContent>
      <p:sp>
        <p:nvSpPr>
          <p:cNvPr id="46" name="Rectangle: Rounded Corners 45">
            <a:extLst>
              <a:ext uri="{FF2B5EF4-FFF2-40B4-BE49-F238E27FC236}">
                <a16:creationId xmlns:a16="http://schemas.microsoft.com/office/drawing/2014/main" id="{85A62B3E-CCC8-77E8-8F43-CA265F874D97}"/>
              </a:ext>
            </a:extLst>
          </p:cNvPr>
          <p:cNvSpPr/>
          <p:nvPr/>
        </p:nvSpPr>
        <p:spPr bwMode="auto">
          <a:xfrm rot="16200000">
            <a:off x="4984354" y="690004"/>
            <a:ext cx="2229468" cy="3591423"/>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8" name="Rectangle: Rounded Corners 47">
            <a:extLst>
              <a:ext uri="{FF2B5EF4-FFF2-40B4-BE49-F238E27FC236}">
                <a16:creationId xmlns:a16="http://schemas.microsoft.com/office/drawing/2014/main" id="{FF3A529F-CFF1-EF3D-35BC-1884977574C4}"/>
              </a:ext>
            </a:extLst>
          </p:cNvPr>
          <p:cNvSpPr/>
          <p:nvPr/>
        </p:nvSpPr>
        <p:spPr bwMode="auto">
          <a:xfrm rot="16200000">
            <a:off x="5070821"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9" name="Media Placeholder 78">
            <a:extLst>
              <a:ext uri="{FF2B5EF4-FFF2-40B4-BE49-F238E27FC236}">
                <a16:creationId xmlns:a16="http://schemas.microsoft.com/office/drawing/2014/main" id="{457FB580-F66B-5A2B-3F23-02CA5D77AE95}"/>
              </a:ext>
            </a:extLst>
          </p:cNvPr>
          <p:cNvSpPr>
            <a:spLocks noGrp="1"/>
          </p:cNvSpPr>
          <p:nvPr>
            <p:ph type="media" sz="quarter" idx="11"/>
          </p:nvPr>
        </p:nvSpPr>
        <p:spPr>
          <a:xfrm>
            <a:off x="4512047" y="1588339"/>
            <a:ext cx="3171370" cy="1786299"/>
          </a:xfrm>
        </p:spPr>
        <p:txBody>
          <a:bodyPr/>
          <a:lstStyle>
            <a:lvl1pPr marL="0" indent="0">
              <a:buNone/>
              <a:defRPr/>
            </a:lvl1pPr>
          </a:lstStyle>
          <a:p>
            <a:endParaRPr lang="en-IN"/>
          </a:p>
        </p:txBody>
      </p:sp>
      <p:sp>
        <p:nvSpPr>
          <p:cNvPr id="51" name="Rectangle: Rounded Corners 50">
            <a:extLst>
              <a:ext uri="{FF2B5EF4-FFF2-40B4-BE49-F238E27FC236}">
                <a16:creationId xmlns:a16="http://schemas.microsoft.com/office/drawing/2014/main" id="{7DF54847-958F-DC6F-5318-4A8AFF8FD08A}"/>
              </a:ext>
            </a:extLst>
          </p:cNvPr>
          <p:cNvSpPr/>
          <p:nvPr/>
        </p:nvSpPr>
        <p:spPr bwMode="auto">
          <a:xfrm rot="16200000">
            <a:off x="8785411"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2" name="Media Placeholder 81">
            <a:extLst>
              <a:ext uri="{FF2B5EF4-FFF2-40B4-BE49-F238E27FC236}">
                <a16:creationId xmlns:a16="http://schemas.microsoft.com/office/drawing/2014/main" id="{B305445E-9369-8BB1-91B2-1BC5080F0D65}"/>
              </a:ext>
            </a:extLst>
          </p:cNvPr>
          <p:cNvSpPr>
            <a:spLocks noGrp="1"/>
          </p:cNvSpPr>
          <p:nvPr>
            <p:ph type="media" sz="quarter" idx="12"/>
          </p:nvPr>
        </p:nvSpPr>
        <p:spPr>
          <a:xfrm>
            <a:off x="8225820" y="1587289"/>
            <a:ext cx="3167094" cy="1790320"/>
          </a:xfrm>
        </p:spPr>
        <p:txBody>
          <a:bodyPr/>
          <a:lstStyle>
            <a:lvl1pPr marL="0" indent="0">
              <a:buNone/>
              <a:defRPr/>
            </a:lvl1pPr>
          </a:lstStyle>
          <a:p>
            <a:endParaRPr lang="en-IN"/>
          </a:p>
        </p:txBody>
      </p:sp>
      <p:sp>
        <p:nvSpPr>
          <p:cNvPr id="56" name="Rectangle: Rounded Corners 55">
            <a:extLst>
              <a:ext uri="{FF2B5EF4-FFF2-40B4-BE49-F238E27FC236}">
                <a16:creationId xmlns:a16="http://schemas.microsoft.com/office/drawing/2014/main" id="{3ABE8925-54D0-8ABB-BC29-F0839AC5378D}"/>
              </a:ext>
            </a:extLst>
          </p:cNvPr>
          <p:cNvSpPr/>
          <p:nvPr/>
        </p:nvSpPr>
        <p:spPr bwMode="auto">
          <a:xfrm rot="16200000">
            <a:off x="1269763" y="690006"/>
            <a:ext cx="2229469" cy="3591423"/>
          </a:xfrm>
          <a:prstGeom prst="roundRect">
            <a:avLst>
              <a:gd name="adj" fmla="val 5706"/>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8" name="Rectangle: Rounded Corners 57">
            <a:extLst>
              <a:ext uri="{FF2B5EF4-FFF2-40B4-BE49-F238E27FC236}">
                <a16:creationId xmlns:a16="http://schemas.microsoft.com/office/drawing/2014/main" id="{02D0A289-6ED5-0C5D-1256-A4B2E662C9AC}"/>
              </a:ext>
            </a:extLst>
          </p:cNvPr>
          <p:cNvSpPr/>
          <p:nvPr/>
        </p:nvSpPr>
        <p:spPr bwMode="auto">
          <a:xfrm rot="16200000">
            <a:off x="1356230" y="760950"/>
            <a:ext cx="2056534" cy="344340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6" name="Media Placeholder 75">
            <a:extLst>
              <a:ext uri="{FF2B5EF4-FFF2-40B4-BE49-F238E27FC236}">
                <a16:creationId xmlns:a16="http://schemas.microsoft.com/office/drawing/2014/main" id="{9AB7F340-92EA-7527-E247-13C41522CB66}"/>
              </a:ext>
            </a:extLst>
          </p:cNvPr>
          <p:cNvSpPr>
            <a:spLocks noGrp="1"/>
          </p:cNvSpPr>
          <p:nvPr>
            <p:ph type="media" sz="quarter" idx="10"/>
          </p:nvPr>
        </p:nvSpPr>
        <p:spPr>
          <a:xfrm>
            <a:off x="798856" y="1588138"/>
            <a:ext cx="3172832" cy="1768633"/>
          </a:xfrm>
        </p:spPr>
        <p:txBody>
          <a:bodyPr/>
          <a:lstStyle>
            <a:lvl1pPr marL="0" indent="0">
              <a:buNone/>
              <a:defRPr/>
            </a:lvl1pPr>
          </a:lstStyle>
          <a:p>
            <a:endParaRPr lang="en-IN"/>
          </a:p>
        </p:txBody>
      </p:sp>
      <p:sp>
        <p:nvSpPr>
          <p:cNvPr id="61" name="Arrow: U-Turn 60">
            <a:extLst>
              <a:ext uri="{FF2B5EF4-FFF2-40B4-BE49-F238E27FC236}">
                <a16:creationId xmlns:a16="http://schemas.microsoft.com/office/drawing/2014/main" id="{CA0CA29D-C88E-E858-8EA4-54B7CFABFDBB}"/>
              </a:ext>
            </a:extLst>
          </p:cNvPr>
          <p:cNvSpPr/>
          <p:nvPr/>
        </p:nvSpPr>
        <p:spPr bwMode="auto">
          <a:xfrm>
            <a:off x="585787" y="1364856"/>
            <a:ext cx="3595687"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2" name="Arrow: U-Turn 61">
            <a:extLst>
              <a:ext uri="{FF2B5EF4-FFF2-40B4-BE49-F238E27FC236}">
                <a16:creationId xmlns:a16="http://schemas.microsoft.com/office/drawing/2014/main" id="{3E4AF707-B4FD-72D9-6A34-44358369E2EA}"/>
              </a:ext>
            </a:extLst>
          </p:cNvPr>
          <p:cNvSpPr/>
          <p:nvPr/>
        </p:nvSpPr>
        <p:spPr bwMode="auto">
          <a:xfrm rot="10800000">
            <a:off x="4180628" y="2206625"/>
            <a:ext cx="11464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4" name="Arrow: U-Turn 63">
            <a:extLst>
              <a:ext uri="{FF2B5EF4-FFF2-40B4-BE49-F238E27FC236}">
                <a16:creationId xmlns:a16="http://schemas.microsoft.com/office/drawing/2014/main" id="{8DCD523F-E8CA-F239-6FE0-52F6C93C742B}"/>
              </a:ext>
            </a:extLst>
          </p:cNvPr>
          <p:cNvSpPr/>
          <p:nvPr/>
        </p:nvSpPr>
        <p:spPr bwMode="auto">
          <a:xfrm>
            <a:off x="4295276" y="1364856"/>
            <a:ext cx="3599524"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5" name="Arrow: U-Turn 64">
            <a:extLst>
              <a:ext uri="{FF2B5EF4-FFF2-40B4-BE49-F238E27FC236}">
                <a16:creationId xmlns:a16="http://schemas.microsoft.com/office/drawing/2014/main" id="{8367E8C1-A35D-8E6B-71E1-5942A87AFB0F}"/>
              </a:ext>
            </a:extLst>
          </p:cNvPr>
          <p:cNvSpPr/>
          <p:nvPr/>
        </p:nvSpPr>
        <p:spPr bwMode="auto">
          <a:xfrm rot="10800000">
            <a:off x="7899058" y="2206625"/>
            <a:ext cx="11464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6" name="Arrow: U-Turn 65">
            <a:extLst>
              <a:ext uri="{FF2B5EF4-FFF2-40B4-BE49-F238E27FC236}">
                <a16:creationId xmlns:a16="http://schemas.microsoft.com/office/drawing/2014/main" id="{E9E0CD78-F353-1FB4-2F3D-43015CC58D57}"/>
              </a:ext>
            </a:extLst>
          </p:cNvPr>
          <p:cNvSpPr/>
          <p:nvPr/>
        </p:nvSpPr>
        <p:spPr bwMode="auto">
          <a:xfrm>
            <a:off x="8013705" y="1364856"/>
            <a:ext cx="3599524"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8" name="Freeform: Shape 67">
            <a:extLst>
              <a:ext uri="{FF2B5EF4-FFF2-40B4-BE49-F238E27FC236}">
                <a16:creationId xmlns:a16="http://schemas.microsoft.com/office/drawing/2014/main" id="{2F918174-3ECF-8E0F-9EC5-6899ADC39CD5}"/>
              </a:ext>
            </a:extLst>
          </p:cNvPr>
          <p:cNvSpPr/>
          <p:nvPr/>
        </p:nvSpPr>
        <p:spPr bwMode="auto">
          <a:xfrm>
            <a:off x="11577638" y="2871789"/>
            <a:ext cx="176212"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Arrow: Bent 69">
            <a:extLst>
              <a:ext uri="{FF2B5EF4-FFF2-40B4-BE49-F238E27FC236}">
                <a16:creationId xmlns:a16="http://schemas.microsoft.com/office/drawing/2014/main" id="{12281D7F-A24A-F238-8CD4-18C53E8C9854}"/>
              </a:ext>
            </a:extLst>
          </p:cNvPr>
          <p:cNvSpPr/>
          <p:nvPr/>
        </p:nvSpPr>
        <p:spPr bwMode="auto">
          <a:xfrm rot="10800000" flipH="1">
            <a:off x="11613229" y="2246050"/>
            <a:ext cx="585787"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07F50652-835F-3081-B751-E38667398C22}"/>
              </a:ext>
            </a:extLst>
          </p:cNvPr>
          <p:cNvSpPr/>
          <p:nvPr/>
        </p:nvSpPr>
        <p:spPr bwMode="auto">
          <a:xfrm flipH="1">
            <a:off x="442912" y="2871789"/>
            <a:ext cx="176212"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Arrow: Bent 72">
            <a:extLst>
              <a:ext uri="{FF2B5EF4-FFF2-40B4-BE49-F238E27FC236}">
                <a16:creationId xmlns:a16="http://schemas.microsoft.com/office/drawing/2014/main" id="{E94895A6-A139-7521-26C6-B1655083251D}"/>
              </a:ext>
            </a:extLst>
          </p:cNvPr>
          <p:cNvSpPr/>
          <p:nvPr/>
        </p:nvSpPr>
        <p:spPr bwMode="auto">
          <a:xfrm rot="10800000">
            <a:off x="1" y="2246050"/>
            <a:ext cx="585787"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itle 59">
            <a:extLst>
              <a:ext uri="{FF2B5EF4-FFF2-40B4-BE49-F238E27FC236}">
                <a16:creationId xmlns:a16="http://schemas.microsoft.com/office/drawing/2014/main" id="{59641B11-4B97-D963-19A2-D81441F13E5E}"/>
              </a:ext>
            </a:extLst>
          </p:cNvPr>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182791537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Screen Column and Content">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C503D5B-C056-3F4D-8C12-A6E6EBC59339}"/>
              </a:ext>
            </a:extLst>
          </p:cNvPr>
          <p:cNvSpPr/>
          <p:nvPr userDrawn="1"/>
        </p:nvSpPr>
        <p:spPr bwMode="auto">
          <a:xfrm>
            <a:off x="-2" y="5165004"/>
            <a:ext cx="12192002" cy="1400896"/>
          </a:xfrm>
          <a:custGeom>
            <a:avLst/>
            <a:gdLst>
              <a:gd name="connsiteX0" fmla="*/ 36675 w 12192002"/>
              <a:gd name="connsiteY0" fmla="*/ 0 h 1400896"/>
              <a:gd name="connsiteX1" fmla="*/ 6011679 w 12192002"/>
              <a:gd name="connsiteY1" fmla="*/ 0 h 1400896"/>
              <a:gd name="connsiteX2" fmla="*/ 6011678 w 12192002"/>
              <a:gd name="connsiteY2" fmla="*/ 1019712 h 1400896"/>
              <a:gd name="connsiteX3" fmla="*/ 6096001 w 12192002"/>
              <a:gd name="connsiteY3" fmla="*/ 1104035 h 1400896"/>
              <a:gd name="connsiteX4" fmla="*/ 6180324 w 12192002"/>
              <a:gd name="connsiteY4" fmla="*/ 1019712 h 1400896"/>
              <a:gd name="connsiteX5" fmla="*/ 6180324 w 12192002"/>
              <a:gd name="connsiteY5" fmla="*/ 0 h 1400896"/>
              <a:gd name="connsiteX6" fmla="*/ 12155327 w 12192002"/>
              <a:gd name="connsiteY6" fmla="*/ 0 h 1400896"/>
              <a:gd name="connsiteX7" fmla="*/ 12192002 w 12192002"/>
              <a:gd name="connsiteY7" fmla="*/ 36675 h 1400896"/>
              <a:gd name="connsiteX8" fmla="*/ 12192002 w 12192002"/>
              <a:gd name="connsiteY8" fmla="*/ 1364221 h 1400896"/>
              <a:gd name="connsiteX9" fmla="*/ 12155327 w 12192002"/>
              <a:gd name="connsiteY9" fmla="*/ 1400896 h 1400896"/>
              <a:gd name="connsiteX10" fmla="*/ 36675 w 12192002"/>
              <a:gd name="connsiteY10" fmla="*/ 1400896 h 1400896"/>
              <a:gd name="connsiteX11" fmla="*/ 0 w 12192002"/>
              <a:gd name="connsiteY11" fmla="*/ 1364221 h 1400896"/>
              <a:gd name="connsiteX12" fmla="*/ 0 w 12192002"/>
              <a:gd name="connsiteY12" fmla="*/ 36675 h 1400896"/>
              <a:gd name="connsiteX13" fmla="*/ 36675 w 12192002"/>
              <a:gd name="connsiteY13" fmla="*/ 0 h 140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2" h="1400896">
                <a:moveTo>
                  <a:pt x="36675" y="0"/>
                </a:moveTo>
                <a:lnTo>
                  <a:pt x="6011679" y="0"/>
                </a:lnTo>
                <a:lnTo>
                  <a:pt x="6011678" y="1019712"/>
                </a:lnTo>
                <a:cubicBezTo>
                  <a:pt x="6011678" y="1066282"/>
                  <a:pt x="6049431" y="1104035"/>
                  <a:pt x="6096001" y="1104035"/>
                </a:cubicBezTo>
                <a:cubicBezTo>
                  <a:pt x="6142571" y="1104035"/>
                  <a:pt x="6180324" y="1066282"/>
                  <a:pt x="6180324" y="1019712"/>
                </a:cubicBezTo>
                <a:lnTo>
                  <a:pt x="6180324" y="0"/>
                </a:lnTo>
                <a:lnTo>
                  <a:pt x="12155327" y="0"/>
                </a:lnTo>
                <a:cubicBezTo>
                  <a:pt x="12175582" y="0"/>
                  <a:pt x="12192002" y="16420"/>
                  <a:pt x="12192002" y="36675"/>
                </a:cubicBezTo>
                <a:lnTo>
                  <a:pt x="12192002" y="1364221"/>
                </a:lnTo>
                <a:cubicBezTo>
                  <a:pt x="12192002" y="1384476"/>
                  <a:pt x="12175582" y="1400896"/>
                  <a:pt x="12155327" y="1400896"/>
                </a:cubicBezTo>
                <a:lnTo>
                  <a:pt x="36675" y="1400896"/>
                </a:lnTo>
                <a:cubicBezTo>
                  <a:pt x="16420" y="1400896"/>
                  <a:pt x="0" y="1384476"/>
                  <a:pt x="0" y="1364221"/>
                </a:cubicBezTo>
                <a:lnTo>
                  <a:pt x="0" y="36675"/>
                </a:lnTo>
                <a:cubicBezTo>
                  <a:pt x="0" y="16420"/>
                  <a:pt x="16420" y="0"/>
                  <a:pt x="36675" y="0"/>
                </a:cubicBezTo>
                <a:close/>
              </a:path>
            </a:pathLst>
          </a:cu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4" name="Picture 3">
            <a:extLst>
              <a:ext uri="{FF2B5EF4-FFF2-40B4-BE49-F238E27FC236}">
                <a16:creationId xmlns:a16="http://schemas.microsoft.com/office/drawing/2014/main" id="{D72A26A5-C5B7-9562-3265-D5087C9E26FC}"/>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923220" y="4627731"/>
            <a:ext cx="4885739" cy="144214"/>
          </a:xfrm>
          <a:prstGeom prst="rect">
            <a:avLst/>
          </a:prstGeom>
        </p:spPr>
      </p:pic>
      <p:pic>
        <p:nvPicPr>
          <p:cNvPr id="5" name="Picture 4">
            <a:extLst>
              <a:ext uri="{FF2B5EF4-FFF2-40B4-BE49-F238E27FC236}">
                <a16:creationId xmlns:a16="http://schemas.microsoft.com/office/drawing/2014/main" id="{1BD0F005-167D-F1EC-2537-88AA08FC33F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383043" y="4627731"/>
            <a:ext cx="4885739" cy="144214"/>
          </a:xfrm>
          <a:prstGeom prst="rect">
            <a:avLst/>
          </a:prstGeom>
        </p:spPr>
      </p:pic>
      <p:sp>
        <p:nvSpPr>
          <p:cNvPr id="6" name="Arrow: Bent 5">
            <a:extLst>
              <a:ext uri="{FF2B5EF4-FFF2-40B4-BE49-F238E27FC236}">
                <a16:creationId xmlns:a16="http://schemas.microsoft.com/office/drawing/2014/main" id="{73A992C2-080E-6BC6-2EEE-86D02AF8B24C}"/>
              </a:ext>
            </a:extLst>
          </p:cNvPr>
          <p:cNvSpPr/>
          <p:nvPr userDrawn="1"/>
        </p:nvSpPr>
        <p:spPr bwMode="auto">
          <a:xfrm rot="10800000" flipH="1">
            <a:off x="11437427" y="2594958"/>
            <a:ext cx="761589"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 Placeholder 20">
            <a:extLst>
              <a:ext uri="{FF2B5EF4-FFF2-40B4-BE49-F238E27FC236}">
                <a16:creationId xmlns:a16="http://schemas.microsoft.com/office/drawing/2014/main" id="{9C4B9FDC-539F-2EEE-F143-7BFB9CC81042}"/>
              </a:ext>
            </a:extLst>
          </p:cNvPr>
          <p:cNvSpPr>
            <a:spLocks noGrp="1"/>
          </p:cNvSpPr>
          <p:nvPr>
            <p:ph type="body" sz="quarter" idx="10"/>
          </p:nvPr>
        </p:nvSpPr>
        <p:spPr>
          <a:xfrm>
            <a:off x="588262" y="1144826"/>
            <a:ext cx="8482713" cy="307777"/>
          </a:xfrm>
        </p:spPr>
        <p:txBody>
          <a:bodyPr/>
          <a:lstStyle>
            <a:lvl1pPr marL="0" indent="0">
              <a:buNone/>
              <a:defRPr sz="2000">
                <a:latin typeface="+mj-lt"/>
              </a:defRPr>
            </a:lvl1pPr>
          </a:lstStyle>
          <a:p>
            <a:pPr lvl="0"/>
            <a:endParaRPr lang="en-IN"/>
          </a:p>
        </p:txBody>
      </p:sp>
      <p:sp>
        <p:nvSpPr>
          <p:cNvPr id="8" name="Arrow: U-Turn 7">
            <a:extLst>
              <a:ext uri="{FF2B5EF4-FFF2-40B4-BE49-F238E27FC236}">
                <a16:creationId xmlns:a16="http://schemas.microsoft.com/office/drawing/2014/main" id="{4B1322C0-751D-8F41-7298-9EF7A4C4C411}"/>
              </a:ext>
            </a:extLst>
          </p:cNvPr>
          <p:cNvSpPr/>
          <p:nvPr userDrawn="1"/>
        </p:nvSpPr>
        <p:spPr bwMode="auto">
          <a:xfrm>
            <a:off x="753171" y="1553029"/>
            <a:ext cx="5257104" cy="1041931"/>
          </a:xfrm>
          <a:prstGeom prst="uturnArrow">
            <a:avLst>
              <a:gd name="adj1" fmla="val 25000"/>
              <a:gd name="adj2" fmla="val 0"/>
              <a:gd name="adj3" fmla="val 19236"/>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Arrow: U-Turn 8">
            <a:extLst>
              <a:ext uri="{FF2B5EF4-FFF2-40B4-BE49-F238E27FC236}">
                <a16:creationId xmlns:a16="http://schemas.microsoft.com/office/drawing/2014/main" id="{1C583723-6C18-1A78-91E3-6AB24E6EF342}"/>
              </a:ext>
            </a:extLst>
          </p:cNvPr>
          <p:cNvSpPr/>
          <p:nvPr userDrawn="1"/>
        </p:nvSpPr>
        <p:spPr bwMode="auto">
          <a:xfrm>
            <a:off x="6180323" y="1553029"/>
            <a:ext cx="5257104" cy="1041931"/>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Arrow: U-Turn 9">
            <a:extLst>
              <a:ext uri="{FF2B5EF4-FFF2-40B4-BE49-F238E27FC236}">
                <a16:creationId xmlns:a16="http://schemas.microsoft.com/office/drawing/2014/main" id="{CC42B478-A3FA-27DE-335C-505F828D8201}"/>
              </a:ext>
            </a:extLst>
          </p:cNvPr>
          <p:cNvSpPr/>
          <p:nvPr userDrawn="1"/>
        </p:nvSpPr>
        <p:spPr bwMode="auto">
          <a:xfrm rot="10800000">
            <a:off x="6011678" y="2594960"/>
            <a:ext cx="168645" cy="3674078"/>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C4B93334-9568-0436-0C62-F96A988B9810}"/>
              </a:ext>
            </a:extLst>
          </p:cNvPr>
          <p:cNvSpPr/>
          <p:nvPr userDrawn="1"/>
        </p:nvSpPr>
        <p:spPr bwMode="auto">
          <a:xfrm flipH="1">
            <a:off x="651522" y="3220700"/>
            <a:ext cx="259207" cy="252412"/>
          </a:xfrm>
          <a:custGeom>
            <a:avLst/>
            <a:gdLst>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28575 w 176212"/>
              <a:gd name="connsiteY0" fmla="*/ 0 h 261937"/>
              <a:gd name="connsiteX1" fmla="*/ 176212 w 176212"/>
              <a:gd name="connsiteY1" fmla="*/ 190500 h 261937"/>
              <a:gd name="connsiteX2" fmla="*/ 0 w 176212"/>
              <a:gd name="connsiteY2" fmla="*/ 261937 h 261937"/>
              <a:gd name="connsiteX3" fmla="*/ 28575 w 176212"/>
              <a:gd name="connsiteY3" fmla="*/ 0 h 261937"/>
              <a:gd name="connsiteX0" fmla="*/ 30956 w 176212"/>
              <a:gd name="connsiteY0" fmla="*/ 0 h 252412"/>
              <a:gd name="connsiteX1" fmla="*/ 176212 w 176212"/>
              <a:gd name="connsiteY1" fmla="*/ 180975 h 252412"/>
              <a:gd name="connsiteX2" fmla="*/ 0 w 176212"/>
              <a:gd name="connsiteY2" fmla="*/ 252412 h 252412"/>
              <a:gd name="connsiteX3" fmla="*/ 30956 w 176212"/>
              <a:gd name="connsiteY3" fmla="*/ 0 h 252412"/>
            </a:gdLst>
            <a:ahLst/>
            <a:cxnLst>
              <a:cxn ang="0">
                <a:pos x="connsiteX0" y="connsiteY0"/>
              </a:cxn>
              <a:cxn ang="0">
                <a:pos x="connsiteX1" y="connsiteY1"/>
              </a:cxn>
              <a:cxn ang="0">
                <a:pos x="connsiteX2" y="connsiteY2"/>
              </a:cxn>
              <a:cxn ang="0">
                <a:pos x="connsiteX3" y="connsiteY3"/>
              </a:cxn>
            </a:cxnLst>
            <a:rect l="l" t="t" r="r" b="b"/>
            <a:pathLst>
              <a:path w="176212" h="252412">
                <a:moveTo>
                  <a:pt x="30956" y="0"/>
                </a:moveTo>
                <a:cubicBezTo>
                  <a:pt x="30162" y="127794"/>
                  <a:pt x="53181" y="179389"/>
                  <a:pt x="176212" y="180975"/>
                </a:cubicBezTo>
                <a:lnTo>
                  <a:pt x="0" y="252412"/>
                </a:lnTo>
                <a:cubicBezTo>
                  <a:pt x="1587" y="166687"/>
                  <a:pt x="5556" y="90487"/>
                  <a:pt x="3095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Arrow: Bent 11">
            <a:extLst>
              <a:ext uri="{FF2B5EF4-FFF2-40B4-BE49-F238E27FC236}">
                <a16:creationId xmlns:a16="http://schemas.microsoft.com/office/drawing/2014/main" id="{CD2F6184-4B99-BC6D-81C0-DD59B55A9266}"/>
              </a:ext>
            </a:extLst>
          </p:cNvPr>
          <p:cNvSpPr/>
          <p:nvPr userDrawn="1"/>
        </p:nvSpPr>
        <p:spPr bwMode="auto">
          <a:xfrm rot="10800000">
            <a:off x="-1" y="2594959"/>
            <a:ext cx="753171"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6845ED52-AA8A-6FF4-0232-BBEFB895C757}"/>
              </a:ext>
            </a:extLst>
          </p:cNvPr>
          <p:cNvSpPr/>
          <p:nvPr userDrawn="1"/>
        </p:nvSpPr>
        <p:spPr bwMode="auto">
          <a:xfrm rot="16200000">
            <a:off x="1907116" y="729872"/>
            <a:ext cx="2917948" cy="488573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Picture Placeholder 29">
            <a:extLst>
              <a:ext uri="{FF2B5EF4-FFF2-40B4-BE49-F238E27FC236}">
                <a16:creationId xmlns:a16="http://schemas.microsoft.com/office/drawing/2014/main" id="{80A1F5CF-B045-8CDD-AB83-B65FE422FE60}"/>
              </a:ext>
            </a:extLst>
          </p:cNvPr>
          <p:cNvSpPr>
            <a:spLocks noGrp="1"/>
          </p:cNvSpPr>
          <p:nvPr>
            <p:ph type="pic" sz="quarter" idx="15"/>
          </p:nvPr>
        </p:nvSpPr>
        <p:spPr>
          <a:xfrm>
            <a:off x="1093354" y="1905001"/>
            <a:ext cx="4545474" cy="2535480"/>
          </a:xfrm>
        </p:spPr>
        <p:txBody>
          <a:bodyPr anchor="ctr"/>
          <a:lstStyle>
            <a:lvl1pPr marL="0" indent="0" algn="ctr">
              <a:buNone/>
              <a:defRPr/>
            </a:lvl1pPr>
          </a:lstStyle>
          <a:p>
            <a:endParaRPr lang="en-IN"/>
          </a:p>
        </p:txBody>
      </p:sp>
      <p:sp>
        <p:nvSpPr>
          <p:cNvPr id="15" name="Rectangle: Rounded Corners 14">
            <a:extLst>
              <a:ext uri="{FF2B5EF4-FFF2-40B4-BE49-F238E27FC236}">
                <a16:creationId xmlns:a16="http://schemas.microsoft.com/office/drawing/2014/main" id="{588696BD-E384-83D3-D5D3-CB6FFEA7A748}"/>
              </a:ext>
            </a:extLst>
          </p:cNvPr>
          <p:cNvSpPr/>
          <p:nvPr userDrawn="1"/>
        </p:nvSpPr>
        <p:spPr bwMode="auto">
          <a:xfrm rot="16200000">
            <a:off x="7366938" y="729872"/>
            <a:ext cx="2917948" cy="4885739"/>
          </a:xfrm>
          <a:prstGeom prst="roundRect">
            <a:avLst>
              <a:gd name="adj" fmla="val 350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Picture Placeholder 29">
            <a:extLst>
              <a:ext uri="{FF2B5EF4-FFF2-40B4-BE49-F238E27FC236}">
                <a16:creationId xmlns:a16="http://schemas.microsoft.com/office/drawing/2014/main" id="{B4BB70CA-6620-A55E-B498-96C2127087C6}"/>
              </a:ext>
            </a:extLst>
          </p:cNvPr>
          <p:cNvSpPr>
            <a:spLocks noGrp="1"/>
          </p:cNvSpPr>
          <p:nvPr>
            <p:ph type="pic" sz="quarter" idx="16"/>
          </p:nvPr>
        </p:nvSpPr>
        <p:spPr>
          <a:xfrm>
            <a:off x="6553176" y="1905001"/>
            <a:ext cx="4545474" cy="2535480"/>
          </a:xfrm>
        </p:spPr>
        <p:txBody>
          <a:bodyPr anchor="ctr"/>
          <a:lstStyle>
            <a:lvl1pPr marL="0" indent="0" algn="ctr">
              <a:buNone/>
              <a:defRPr/>
            </a:lvl1pPr>
          </a:lstStyle>
          <a:p>
            <a:endParaRPr lang="en-IN"/>
          </a:p>
        </p:txBody>
      </p:sp>
      <p:sp>
        <p:nvSpPr>
          <p:cNvPr id="23" name="Text Placeholder 22">
            <a:extLst>
              <a:ext uri="{FF2B5EF4-FFF2-40B4-BE49-F238E27FC236}">
                <a16:creationId xmlns:a16="http://schemas.microsoft.com/office/drawing/2014/main" id="{051535CA-E1D1-3CD0-5668-AE67CB02FBAF}"/>
              </a:ext>
            </a:extLst>
          </p:cNvPr>
          <p:cNvSpPr>
            <a:spLocks noGrp="1"/>
          </p:cNvSpPr>
          <p:nvPr>
            <p:ph type="body" sz="quarter" idx="11"/>
          </p:nvPr>
        </p:nvSpPr>
        <p:spPr>
          <a:xfrm>
            <a:off x="923220" y="4936676"/>
            <a:ext cx="4885739" cy="476071"/>
          </a:xfrm>
          <a:prstGeom prst="roundRect">
            <a:avLst>
              <a:gd name="adj" fmla="val 50000"/>
            </a:avLst>
          </a:prstGeom>
          <a:solidFill>
            <a:schemeClr val="bg2">
              <a:lumMod val="20000"/>
              <a:lumOff val="80000"/>
            </a:schemeClr>
          </a:solidFill>
        </p:spPr>
        <p:txBody>
          <a:bodyPr>
            <a:noAutofit/>
          </a:bodyPr>
          <a:lstStyle>
            <a:lvl1pPr marL="0" indent="0">
              <a:buNone/>
              <a:defRPr sz="100">
                <a:solidFill>
                  <a:schemeClr val="bg2">
                    <a:lumMod val="20000"/>
                    <a:lumOff val="80000"/>
                  </a:schemeClr>
                </a:solidFill>
              </a:defRPr>
            </a:lvl1pPr>
          </a:lstStyle>
          <a:p>
            <a:pPr lvl="0"/>
            <a:endParaRPr lang="en-IN"/>
          </a:p>
        </p:txBody>
      </p:sp>
      <p:sp>
        <p:nvSpPr>
          <p:cNvPr id="25" name="Text Placeholder 22">
            <a:extLst>
              <a:ext uri="{FF2B5EF4-FFF2-40B4-BE49-F238E27FC236}">
                <a16:creationId xmlns:a16="http://schemas.microsoft.com/office/drawing/2014/main" id="{87A9F164-2047-DE59-17C5-D47A9C73424B}"/>
              </a:ext>
            </a:extLst>
          </p:cNvPr>
          <p:cNvSpPr>
            <a:spLocks noGrp="1"/>
          </p:cNvSpPr>
          <p:nvPr>
            <p:ph type="body" sz="quarter" idx="12"/>
          </p:nvPr>
        </p:nvSpPr>
        <p:spPr>
          <a:xfrm>
            <a:off x="6383043" y="4936676"/>
            <a:ext cx="4885739" cy="476071"/>
          </a:xfrm>
          <a:prstGeom prst="roundRect">
            <a:avLst>
              <a:gd name="adj" fmla="val 50000"/>
            </a:avLst>
          </a:prstGeom>
          <a:solidFill>
            <a:schemeClr val="bg2">
              <a:lumMod val="20000"/>
              <a:lumOff val="80000"/>
            </a:schemeClr>
          </a:solidFill>
        </p:spPr>
        <p:txBody>
          <a:bodyPr>
            <a:noAutofit/>
          </a:bodyPr>
          <a:lstStyle>
            <a:lvl1pPr marL="0" indent="0">
              <a:buNone/>
              <a:defRPr sz="100">
                <a:solidFill>
                  <a:schemeClr val="bg2">
                    <a:lumMod val="20000"/>
                    <a:lumOff val="80000"/>
                  </a:schemeClr>
                </a:solidFill>
              </a:defRPr>
            </a:lvl1pPr>
          </a:lstStyle>
          <a:p>
            <a:pPr lvl="0"/>
            <a:endParaRPr lang="en-IN"/>
          </a:p>
        </p:txBody>
      </p:sp>
      <p:sp>
        <p:nvSpPr>
          <p:cNvPr id="19" name="Title 18">
            <a:extLst>
              <a:ext uri="{FF2B5EF4-FFF2-40B4-BE49-F238E27FC236}">
                <a16:creationId xmlns:a16="http://schemas.microsoft.com/office/drawing/2014/main" id="{542264D7-C22C-B9DA-3C06-57C89694DBE9}"/>
              </a:ext>
            </a:extLst>
          </p:cNvPr>
          <p:cNvSpPr>
            <a:spLocks noGrp="1"/>
          </p:cNvSpPr>
          <p:nvPr>
            <p:ph type="title"/>
          </p:nvPr>
        </p:nvSpPr>
        <p:spPr/>
        <p:txBody>
          <a:bodyPr/>
          <a:lstStyle/>
          <a:p>
            <a:r>
              <a:rPr lang="en-US"/>
              <a:t>Click to edit Master title style</a:t>
            </a:r>
            <a:endParaRPr lang="en-IN"/>
          </a:p>
        </p:txBody>
      </p:sp>
      <p:sp>
        <p:nvSpPr>
          <p:cNvPr id="27" name="Text Placeholder 26">
            <a:extLst>
              <a:ext uri="{FF2B5EF4-FFF2-40B4-BE49-F238E27FC236}">
                <a16:creationId xmlns:a16="http://schemas.microsoft.com/office/drawing/2014/main" id="{A7DD4ECA-BCFC-B294-8976-D41A0BE1ED31}"/>
              </a:ext>
            </a:extLst>
          </p:cNvPr>
          <p:cNvSpPr>
            <a:spLocks noGrp="1"/>
          </p:cNvSpPr>
          <p:nvPr>
            <p:ph type="body" sz="quarter" idx="13"/>
          </p:nvPr>
        </p:nvSpPr>
        <p:spPr>
          <a:xfrm>
            <a:off x="923220" y="5051601"/>
            <a:ext cx="4885739" cy="246221"/>
          </a:xfrm>
        </p:spPr>
        <p:txBody>
          <a:bodyPr/>
          <a:lstStyle>
            <a:lvl1pPr marL="0" indent="0" algn="ctr">
              <a:buNone/>
              <a:defRPr sz="1600">
                <a:solidFill>
                  <a:schemeClr val="tx1"/>
                </a:solidFill>
                <a:latin typeface="+mj-lt"/>
              </a:defRPr>
            </a:lvl1pPr>
          </a:lstStyle>
          <a:p>
            <a:pPr lvl="0"/>
            <a:endParaRPr lang="en-IN"/>
          </a:p>
        </p:txBody>
      </p:sp>
      <p:sp>
        <p:nvSpPr>
          <p:cNvPr id="28" name="Text Placeholder 26">
            <a:extLst>
              <a:ext uri="{FF2B5EF4-FFF2-40B4-BE49-F238E27FC236}">
                <a16:creationId xmlns:a16="http://schemas.microsoft.com/office/drawing/2014/main" id="{10C69EF2-4E8A-FC3E-A51E-A36AA44391EF}"/>
              </a:ext>
            </a:extLst>
          </p:cNvPr>
          <p:cNvSpPr>
            <a:spLocks noGrp="1"/>
          </p:cNvSpPr>
          <p:nvPr>
            <p:ph type="body" sz="quarter" idx="14"/>
          </p:nvPr>
        </p:nvSpPr>
        <p:spPr>
          <a:xfrm>
            <a:off x="6383043" y="5051601"/>
            <a:ext cx="4885739" cy="246221"/>
          </a:xfrm>
        </p:spPr>
        <p:txBody>
          <a:bodyPr/>
          <a:lstStyle>
            <a:lvl1pPr marL="0" indent="0" algn="ctr">
              <a:buNone/>
              <a:defRPr sz="1600">
                <a:solidFill>
                  <a:schemeClr val="tx1"/>
                </a:solidFill>
                <a:latin typeface="+mj-lt"/>
              </a:defRPr>
            </a:lvl1pPr>
          </a:lstStyle>
          <a:p>
            <a:pPr lvl="0"/>
            <a:endParaRPr lang="en-IN"/>
          </a:p>
        </p:txBody>
      </p:sp>
    </p:spTree>
    <p:extLst>
      <p:ext uri="{BB962C8B-B14F-4D97-AF65-F5344CB8AC3E}">
        <p14:creationId xmlns:p14="http://schemas.microsoft.com/office/powerpoint/2010/main" val="3049001124"/>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artner/Analyst">
    <p:spTree>
      <p:nvGrpSpPr>
        <p:cNvPr id="1" name=""/>
        <p:cNvGrpSpPr/>
        <p:nvPr/>
      </p:nvGrpSpPr>
      <p:grpSpPr>
        <a:xfrm>
          <a:off x="0" y="0"/>
          <a:ext cx="0" cy="0"/>
          <a:chOff x="0" y="0"/>
          <a:chExt cx="0" cy="0"/>
        </a:xfrm>
      </p:grpSpPr>
      <p:sp>
        <p:nvSpPr>
          <p:cNvPr id="3" name="Text Placeholder 11">
            <a:extLst>
              <a:ext uri="{FF2B5EF4-FFF2-40B4-BE49-F238E27FC236}">
                <a16:creationId xmlns:a16="http://schemas.microsoft.com/office/drawing/2014/main" id="{D99DE492-00BB-4DCC-8532-724F2F43C2B7}"/>
              </a:ext>
            </a:extLst>
          </p:cNvPr>
          <p:cNvSpPr>
            <a:spLocks noGrp="1"/>
          </p:cNvSpPr>
          <p:nvPr>
            <p:ph type="body" sz="quarter" idx="30"/>
          </p:nvPr>
        </p:nvSpPr>
        <p:spPr>
          <a:xfrm>
            <a:off x="4673599" y="506558"/>
            <a:ext cx="6940296" cy="4608576"/>
          </a:xfr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lvl1pPr>
              <a:defRPr kumimoji="0" lang="en-US" b="0" i="0" u="none" strike="noStrike" cap="none" normalizeH="0" dirty="0">
                <a:ln>
                  <a:noFill/>
                </a:ln>
                <a:solidFill>
                  <a:schemeClr val="bg1"/>
                </a:solidFill>
                <a:effectLst/>
                <a:uLnTx/>
                <a:uFillTx/>
                <a:latin typeface="Segoe UI"/>
                <a:ea typeface="Calibri" panose="020F0502020204030204" pitchFamily="34" charset="0"/>
                <a:cs typeface="Segoe UI" panose="020B0502040204020203" pitchFamily="34" charset="0"/>
              </a:defRPr>
            </a:lvl1pPr>
          </a:lstStyle>
          <a:p>
            <a:pPr marL="0" lvl="0" indent="0" defTabSz="914400">
              <a:spcBef>
                <a:spcPts val="0"/>
              </a:spcBef>
              <a:buSzTx/>
              <a:buFontTx/>
              <a:buNone/>
            </a:pPr>
            <a:endParaRPr lang="en-US"/>
          </a:p>
        </p:txBody>
      </p:sp>
      <p:sp>
        <p:nvSpPr>
          <p:cNvPr id="8" name="Text Placeholder 11">
            <a:extLst>
              <a:ext uri="{FF2B5EF4-FFF2-40B4-BE49-F238E27FC236}">
                <a16:creationId xmlns:a16="http://schemas.microsoft.com/office/drawing/2014/main" id="{25D53018-62A3-F2EE-45A8-F590DF3BC867}"/>
              </a:ext>
            </a:extLst>
          </p:cNvPr>
          <p:cNvSpPr>
            <a:spLocks noGrp="1"/>
          </p:cNvSpPr>
          <p:nvPr>
            <p:ph type="body" sz="quarter" idx="31" hasCustomPrompt="1"/>
          </p:nvPr>
        </p:nvSpPr>
        <p:spPr>
          <a:xfrm>
            <a:off x="8179439" y="1158240"/>
            <a:ext cx="3228222" cy="3779520"/>
          </a:xfr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lvl1pPr>
              <a:defRPr kumimoji="0" lang="en-US" sz="2000" b="0" i="0" u="none" strike="noStrike" cap="none" normalizeH="0" dirty="0">
                <a:ln>
                  <a:noFill/>
                </a:ln>
                <a:solidFill>
                  <a:schemeClr val="bg1">
                    <a:lumMod val="95000"/>
                  </a:schemeClr>
                </a:solidFill>
                <a:effectLst/>
                <a:uLnTx/>
                <a:uFillTx/>
                <a:latin typeface="Segoe UI"/>
                <a:cs typeface="Segoe UI"/>
              </a:defRPr>
            </a:lvl1pPr>
          </a:lstStyle>
          <a:p>
            <a:pPr marL="0" lvl="0" indent="0" defTabSz="928932" fontAlgn="base">
              <a:spcBef>
                <a:spcPct val="0"/>
              </a:spcBef>
              <a:spcAft>
                <a:spcPts val="1800"/>
              </a:spcAft>
              <a:buSzTx/>
              <a:buFont typeface="Arial" panose="020B0604020202020204" pitchFamily="34" charset="0"/>
              <a:buNone/>
            </a:pPr>
            <a:r>
              <a:rPr lang="en-US"/>
              <a:t>Click to edit text styles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3887098" cy="553998"/>
          </a:xfrm>
        </p:spPr>
        <p:txBody>
          <a:bodyPr/>
          <a:lstStyle/>
          <a:p>
            <a:r>
              <a:rPr lang="en-US"/>
              <a:t>Click to edit Master title style</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3887098"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35" name="Text Placeholder 20">
            <a:extLst>
              <a:ext uri="{FF2B5EF4-FFF2-40B4-BE49-F238E27FC236}">
                <a16:creationId xmlns:a16="http://schemas.microsoft.com/office/drawing/2014/main" id="{322E8D49-B7D0-B59C-0FC9-4D76356D3254}"/>
              </a:ext>
            </a:extLst>
          </p:cNvPr>
          <p:cNvSpPr>
            <a:spLocks noGrp="1"/>
          </p:cNvSpPr>
          <p:nvPr>
            <p:ph type="body" sz="quarter" idx="10" hasCustomPrompt="1"/>
          </p:nvPr>
        </p:nvSpPr>
        <p:spPr>
          <a:xfrm>
            <a:off x="584200" y="6460362"/>
            <a:ext cx="11025188" cy="138499"/>
          </a:xfrm>
        </p:spPr>
        <p:txBody>
          <a:bodyPr anchor="b">
            <a:spAutoFit/>
          </a:bodyPr>
          <a:lstStyle>
            <a:lvl1pPr marL="0" indent="0">
              <a:buFont typeface="Arial" panose="020B0604020202020204" pitchFamily="34" charse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10" name="Text Placeholder 11">
            <a:extLst>
              <a:ext uri="{FF2B5EF4-FFF2-40B4-BE49-F238E27FC236}">
                <a16:creationId xmlns:a16="http://schemas.microsoft.com/office/drawing/2014/main" id="{0C79D948-D4DB-7608-9CFD-0F765DF26AE1}"/>
              </a:ext>
            </a:extLst>
          </p:cNvPr>
          <p:cNvSpPr>
            <a:spLocks noGrp="1"/>
          </p:cNvSpPr>
          <p:nvPr>
            <p:ph type="body" sz="quarter" idx="32" hasCustomPrompt="1"/>
          </p:nvPr>
        </p:nvSpPr>
        <p:spPr>
          <a:xfrm>
            <a:off x="4871838" y="1158240"/>
            <a:ext cx="3228222" cy="3779520"/>
          </a:xfr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lvl1pPr>
              <a:defRPr kumimoji="0" lang="en-US" sz="2000" b="0" i="0" u="none" strike="noStrike" cap="none" normalizeH="0" dirty="0">
                <a:ln>
                  <a:noFill/>
                </a:ln>
                <a:solidFill>
                  <a:schemeClr val="bg1">
                    <a:lumMod val="95000"/>
                  </a:schemeClr>
                </a:solidFill>
                <a:effectLst/>
                <a:uLnTx/>
                <a:uFillTx/>
                <a:latin typeface="Segoe UI"/>
                <a:cs typeface="Segoe UI"/>
              </a:defRPr>
            </a:lvl1pPr>
          </a:lstStyle>
          <a:p>
            <a:pPr marL="0" lvl="0" indent="0" defTabSz="928932" fontAlgn="base">
              <a:spcBef>
                <a:spcPct val="0"/>
              </a:spcBef>
              <a:spcAft>
                <a:spcPts val="1800"/>
              </a:spcAft>
              <a:buSzTx/>
              <a:buFont typeface="Arial" panose="020B0604020202020204" pitchFamily="34" charset="0"/>
              <a:buNone/>
            </a:pPr>
            <a:r>
              <a:rPr lang="en-US"/>
              <a:t>Click to edit text styles</a:t>
            </a:r>
          </a:p>
        </p:txBody>
      </p:sp>
      <p:sp>
        <p:nvSpPr>
          <p:cNvPr id="18" name="Text Placeholder 11">
            <a:extLst>
              <a:ext uri="{FF2B5EF4-FFF2-40B4-BE49-F238E27FC236}">
                <a16:creationId xmlns:a16="http://schemas.microsoft.com/office/drawing/2014/main" id="{1D9251ED-A49F-C86B-FEEB-D53A05189479}"/>
              </a:ext>
            </a:extLst>
          </p:cNvPr>
          <p:cNvSpPr>
            <a:spLocks noGrp="1"/>
          </p:cNvSpPr>
          <p:nvPr>
            <p:ph type="body" sz="quarter" idx="26" hasCustomPrompt="1"/>
          </p:nvPr>
        </p:nvSpPr>
        <p:spPr>
          <a:xfrm>
            <a:off x="4873190" y="703261"/>
            <a:ext cx="6537960" cy="566928"/>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kumimoji="0" lang="en-US" sz="2200" b="0" i="0" u="none" strike="noStrike" cap="none" normalizeH="0" dirty="0">
                <a:ln>
                  <a:noFill/>
                </a:ln>
                <a:solidFill>
                  <a:srgbClr val="FFFFFF"/>
                </a:solidFill>
                <a:effectLst/>
                <a:uLnTx/>
                <a:uFillTx/>
                <a:latin typeface="Segoe UI Semibold"/>
                <a:cs typeface="Segoe UI"/>
              </a:defRPr>
            </a:lvl1pPr>
          </a:lstStyle>
          <a:p>
            <a:pPr marL="228600" lvl="0" indent="-228600" algn="ctr" defTabSz="914400">
              <a:spcBef>
                <a:spcPts val="0"/>
              </a:spcBef>
              <a:buSzTx/>
            </a:pPr>
            <a:r>
              <a:rPr lang="en-US"/>
              <a:t>Click to edit text styles</a:t>
            </a:r>
          </a:p>
        </p:txBody>
      </p:sp>
      <p:sp>
        <p:nvSpPr>
          <p:cNvPr id="12" name="Text Placeholder 11">
            <a:extLst>
              <a:ext uri="{FF2B5EF4-FFF2-40B4-BE49-F238E27FC236}">
                <a16:creationId xmlns:a16="http://schemas.microsoft.com/office/drawing/2014/main" id="{C98F8494-987C-277B-96DE-7D78790F41E2}"/>
              </a:ext>
            </a:extLst>
          </p:cNvPr>
          <p:cNvSpPr>
            <a:spLocks noGrp="1"/>
          </p:cNvSpPr>
          <p:nvPr>
            <p:ph type="body" sz="quarter" idx="33"/>
          </p:nvPr>
        </p:nvSpPr>
        <p:spPr>
          <a:xfrm>
            <a:off x="4913748" y="1270189"/>
            <a:ext cx="3144402" cy="3625661"/>
          </a:xfrm>
          <a:solidFill>
            <a:schemeClr val="bg1"/>
          </a:solidFill>
        </p:spPr>
        <p:txBody>
          <a:bodyPr lIns="91440" tIns="91440" rIns="91440" bIns="91440">
            <a:normAutofit/>
          </a:bodyPr>
          <a:lstStyle>
            <a:lvl1pPr marL="0" indent="0">
              <a:spcBef>
                <a:spcPts val="1200"/>
              </a:spcBef>
              <a:buNone/>
              <a:defRPr sz="1800"/>
            </a:lvl1pPr>
            <a:lvl2pPr marL="228600" indent="0">
              <a:spcBef>
                <a:spcPts val="1200"/>
              </a:spcBef>
              <a:buNone/>
              <a:defRPr sz="1600"/>
            </a:lvl2pPr>
            <a:lvl3pPr marL="457200" indent="0">
              <a:spcBef>
                <a:spcPts val="1200"/>
              </a:spcBef>
              <a:buNone/>
              <a:defRPr sz="1600"/>
            </a:lvl3pPr>
            <a:lvl4pPr marL="661988" indent="0">
              <a:spcBef>
                <a:spcPts val="1200"/>
              </a:spcBef>
              <a:buNone/>
              <a:defRPr sz="1600"/>
            </a:lvl4pPr>
            <a:lvl5pPr marL="855663" indent="0">
              <a:spcBef>
                <a:spcPts val="1200"/>
              </a:spcBef>
              <a:buNone/>
              <a:defRPr sz="1600"/>
            </a:lvl5pPr>
          </a:lstStyle>
          <a:p>
            <a:pPr lvl="0"/>
            <a:r>
              <a:rPr lang="en-US"/>
              <a:t>Click to edit Master text styles</a:t>
            </a:r>
          </a:p>
        </p:txBody>
      </p:sp>
      <p:sp>
        <p:nvSpPr>
          <p:cNvPr id="16" name="Text Placeholder 11">
            <a:extLst>
              <a:ext uri="{FF2B5EF4-FFF2-40B4-BE49-F238E27FC236}">
                <a16:creationId xmlns:a16="http://schemas.microsoft.com/office/drawing/2014/main" id="{00C81CE8-C05F-9140-0418-2F852D2C3FF7}"/>
              </a:ext>
            </a:extLst>
          </p:cNvPr>
          <p:cNvSpPr>
            <a:spLocks noGrp="1"/>
          </p:cNvSpPr>
          <p:nvPr>
            <p:ph type="body" sz="quarter" idx="34"/>
          </p:nvPr>
        </p:nvSpPr>
        <p:spPr>
          <a:xfrm>
            <a:off x="8221349" y="1270189"/>
            <a:ext cx="3144402" cy="3625661"/>
          </a:xfrm>
          <a:solidFill>
            <a:schemeClr val="bg1"/>
          </a:solidFill>
        </p:spPr>
        <p:txBody>
          <a:bodyPr lIns="91440" tIns="91440" rIns="91440" bIns="91440">
            <a:normAutofit/>
          </a:bodyPr>
          <a:lstStyle>
            <a:lvl1pPr marL="0" indent="0">
              <a:spcBef>
                <a:spcPts val="1200"/>
              </a:spcBef>
              <a:buNone/>
              <a:defRPr sz="1800"/>
            </a:lvl1pPr>
            <a:lvl2pPr>
              <a:spcBef>
                <a:spcPts val="1200"/>
              </a:spcBef>
              <a:defRPr/>
            </a:lvl2pPr>
            <a:lvl3pPr>
              <a:spcBef>
                <a:spcPts val="1200"/>
              </a:spcBef>
              <a:defRPr/>
            </a:lvl3pPr>
            <a:lvl4pPr>
              <a:spcBef>
                <a:spcPts val="1200"/>
              </a:spcBef>
              <a:defRPr/>
            </a:lvl4pPr>
            <a:lvl5pPr>
              <a:spcBef>
                <a:spcPts val="1200"/>
              </a:spcBef>
              <a:defRPr/>
            </a:lvl5pPr>
          </a:lstStyle>
          <a:p>
            <a:pPr lvl="0"/>
            <a:r>
              <a:rPr lang="en-US"/>
              <a:t>Click to edit Master text styles</a:t>
            </a:r>
          </a:p>
        </p:txBody>
      </p:sp>
      <p:sp>
        <p:nvSpPr>
          <p:cNvPr id="23" name="Picture Placeholder 56">
            <a:extLst>
              <a:ext uri="{FF2B5EF4-FFF2-40B4-BE49-F238E27FC236}">
                <a16:creationId xmlns:a16="http://schemas.microsoft.com/office/drawing/2014/main" id="{8AA70223-4163-7C0F-6EB5-0E78DD259A8E}"/>
              </a:ext>
            </a:extLst>
          </p:cNvPr>
          <p:cNvSpPr>
            <a:spLocks noGrp="1"/>
          </p:cNvSpPr>
          <p:nvPr>
            <p:ph type="pic" sz="quarter" idx="29" hasCustomPrompt="1"/>
          </p:nvPr>
        </p:nvSpPr>
        <p:spPr>
          <a:xfrm>
            <a:off x="8389939" y="4264024"/>
            <a:ext cx="2816476" cy="555417"/>
          </a:xfrm>
          <a:prstGeom prst="rect">
            <a:avLst/>
          </a:prstGeom>
        </p:spPr>
        <p:txBody>
          <a:bodyPr wrap="none" anchor="ctr">
            <a:noAutofit/>
          </a:bodyPr>
          <a:lstStyle>
            <a:lvl1pPr marL="0" indent="0" algn="ctr">
              <a:buFont typeface="Arial" panose="020B0604020202020204" pitchFamily="34" charset="0"/>
              <a:buNone/>
              <a:defRPr sz="1600">
                <a:latin typeface="+mj-lt"/>
              </a:defRPr>
            </a:lvl1pPr>
          </a:lstStyle>
          <a:p>
            <a:r>
              <a:rPr lang="en-US"/>
              <a:t>Image</a:t>
            </a:r>
          </a:p>
        </p:txBody>
      </p:sp>
      <p:sp>
        <p:nvSpPr>
          <p:cNvPr id="22" name="Picture Placeholder 56">
            <a:extLst>
              <a:ext uri="{FF2B5EF4-FFF2-40B4-BE49-F238E27FC236}">
                <a16:creationId xmlns:a16="http://schemas.microsoft.com/office/drawing/2014/main" id="{026C957F-1738-A388-50AB-F8AFABEB6E51}"/>
              </a:ext>
            </a:extLst>
          </p:cNvPr>
          <p:cNvSpPr>
            <a:spLocks noGrp="1"/>
          </p:cNvSpPr>
          <p:nvPr>
            <p:ph type="pic" sz="quarter" idx="25" hasCustomPrompt="1"/>
          </p:nvPr>
        </p:nvSpPr>
        <p:spPr>
          <a:xfrm>
            <a:off x="5076574" y="4264024"/>
            <a:ext cx="2816476" cy="555417"/>
          </a:xfrm>
          <a:prstGeom prst="rect">
            <a:avLst/>
          </a:prstGeom>
        </p:spPr>
        <p:txBody>
          <a:bodyPr wrap="none" anchor="ctr">
            <a:noAutofit/>
          </a:bodyPr>
          <a:lstStyle>
            <a:lvl1pPr marL="0" indent="0" algn="ctr">
              <a:buFont typeface="Arial" panose="020B0604020202020204" pitchFamily="34" charset="0"/>
              <a:buNone/>
              <a:defRPr sz="1600">
                <a:latin typeface="+mj-lt"/>
              </a:defRPr>
            </a:lvl1pPr>
          </a:lstStyle>
          <a:p>
            <a:r>
              <a:rPr lang="en-US"/>
              <a:t>Image</a:t>
            </a:r>
          </a:p>
        </p:txBody>
      </p:sp>
    </p:spTree>
    <p:extLst>
      <p:ext uri="{BB962C8B-B14F-4D97-AF65-F5344CB8AC3E}">
        <p14:creationId xmlns:p14="http://schemas.microsoft.com/office/powerpoint/2010/main" val="4162419203"/>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Economic Impact">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97382247-FCC1-71E5-C33C-03E6BC49D8FE}"/>
              </a:ext>
            </a:extLst>
          </p:cNvPr>
          <p:cNvSpPr/>
          <p:nvPr userDrawn="1"/>
        </p:nvSpPr>
        <p:spPr bwMode="auto">
          <a:xfrm>
            <a:off x="447042" y="2899838"/>
            <a:ext cx="11297918" cy="3371708"/>
          </a:xfrm>
          <a:prstGeom prst="round2SameRect">
            <a:avLst>
              <a:gd name="adj1" fmla="val 2679"/>
              <a:gd name="adj2" fmla="val 0"/>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85D8AF78-B3DB-39E5-B682-30064CE141D8}"/>
              </a:ext>
            </a:extLst>
          </p:cNvPr>
          <p:cNvSpPr/>
          <p:nvPr userDrawn="1"/>
        </p:nvSpPr>
        <p:spPr bwMode="auto">
          <a:xfrm>
            <a:off x="584200" y="2800952"/>
            <a:ext cx="11018518" cy="37538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11018520" cy="553998"/>
          </a:xfrm>
        </p:spPr>
        <p:txBody>
          <a:bodyPr/>
          <a:lstStyle/>
          <a:p>
            <a:r>
              <a:rPr lang="en-US"/>
              <a:t>Click to edit Master title style</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4718304"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10" name="Rectangle 9">
            <a:extLst>
              <a:ext uri="{FF2B5EF4-FFF2-40B4-BE49-F238E27FC236}">
                <a16:creationId xmlns:a16="http://schemas.microsoft.com/office/drawing/2014/main" id="{9C83B5C9-785C-7AC3-62A6-83A48BCF1E67}"/>
              </a:ext>
            </a:extLst>
          </p:cNvPr>
          <p:cNvSpPr/>
          <p:nvPr userDrawn="1"/>
        </p:nvSpPr>
        <p:spPr bwMode="auto">
          <a:xfrm>
            <a:off x="584200" y="1769835"/>
            <a:ext cx="11023600" cy="2440518"/>
          </a:xfrm>
          <a:prstGeom prst="rect">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800" b="0" i="0" u="none" strike="noStrike" kern="1200" cap="none" spc="0" normalizeH="0" baseline="0" noProof="0">
              <a:ln>
                <a:noFill/>
              </a:ln>
              <a:solidFill>
                <a:srgbClr val="000000"/>
              </a:solidFill>
              <a:effectLst/>
              <a:uLnTx/>
              <a:uFillTx/>
              <a:latin typeface="Segoe UI"/>
              <a:ea typeface="Calibri" panose="020F0502020204030204" pitchFamily="34" charset="0"/>
              <a:cs typeface="Segoe UI" panose="020B0502040204020203" pitchFamily="34" charset="0"/>
            </a:endParaRPr>
          </a:p>
        </p:txBody>
      </p:sp>
      <p:cxnSp>
        <p:nvCxnSpPr>
          <p:cNvPr id="21" name="Straight Connector 20">
            <a:extLst>
              <a:ext uri="{FF2B5EF4-FFF2-40B4-BE49-F238E27FC236}">
                <a16:creationId xmlns:a16="http://schemas.microsoft.com/office/drawing/2014/main" id="{44D18AEF-4377-6C7B-629A-93A634751A9E}"/>
              </a:ext>
            </a:extLst>
          </p:cNvPr>
          <p:cNvCxnSpPr>
            <a:cxnSpLocks/>
          </p:cNvCxnSpPr>
          <p:nvPr userDrawn="1"/>
        </p:nvCxnSpPr>
        <p:spPr>
          <a:xfrm>
            <a:off x="8023849" y="4698183"/>
            <a:ext cx="0" cy="1085534"/>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46841CD-F1E6-56AF-A190-F18D7AE88400}"/>
              </a:ext>
            </a:extLst>
          </p:cNvPr>
          <p:cNvCxnSpPr>
            <a:cxnSpLocks/>
          </p:cNvCxnSpPr>
          <p:nvPr userDrawn="1"/>
        </p:nvCxnSpPr>
        <p:spPr>
          <a:xfrm>
            <a:off x="4169739" y="4698183"/>
            <a:ext cx="0" cy="1085534"/>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 Placeholder 20">
            <a:extLst>
              <a:ext uri="{FF2B5EF4-FFF2-40B4-BE49-F238E27FC236}">
                <a16:creationId xmlns:a16="http://schemas.microsoft.com/office/drawing/2014/main" id="{322E8D49-B7D0-B59C-0FC9-4D76356D3254}"/>
              </a:ext>
            </a:extLst>
          </p:cNvPr>
          <p:cNvSpPr>
            <a:spLocks noGrp="1"/>
          </p:cNvSpPr>
          <p:nvPr>
            <p:ph type="body" sz="quarter" idx="10" hasCustomPrompt="1"/>
          </p:nvPr>
        </p:nvSpPr>
        <p:spPr>
          <a:xfrm>
            <a:off x="584200" y="6460362"/>
            <a:ext cx="11025188" cy="138499"/>
          </a:xfrm>
        </p:spPr>
        <p:txBody>
          <a:bodyPr anchor="b">
            <a:spAutoFit/>
          </a:bodyPr>
          <a:lstStyle>
            <a:lvl1pPr marL="0" inden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46" name="Text Placeholder 45">
            <a:extLst>
              <a:ext uri="{FF2B5EF4-FFF2-40B4-BE49-F238E27FC236}">
                <a16:creationId xmlns:a16="http://schemas.microsoft.com/office/drawing/2014/main" id="{0AB7458F-F0CA-4F5E-9E21-8C86D4FA9E7E}"/>
              </a:ext>
            </a:extLst>
          </p:cNvPr>
          <p:cNvSpPr>
            <a:spLocks noGrp="1"/>
          </p:cNvSpPr>
          <p:nvPr>
            <p:ph type="body" sz="quarter" idx="38"/>
          </p:nvPr>
        </p:nvSpPr>
        <p:spPr>
          <a:xfrm>
            <a:off x="584198" y="1769835"/>
            <a:ext cx="11018520" cy="2441448"/>
          </a:xfrm>
        </p:spPr>
        <p:txBody>
          <a:bodyPr lIns="182880" tIns="91440" rIns="182880" bIns="91440" anchor="ctr">
            <a:noAutofit/>
          </a:bodyPr>
          <a:lstStyle>
            <a:lvl1pPr marL="0" indent="0">
              <a:buNone/>
              <a:defRPr>
                <a:solidFill>
                  <a:schemeClr val="tx1"/>
                </a:solidFill>
              </a:defRPr>
            </a:lvl1pPr>
          </a:lstStyle>
          <a:p>
            <a:pPr lvl="0"/>
            <a:r>
              <a:rPr lang="en-US"/>
              <a:t>Click to edit Master text styles</a:t>
            </a:r>
          </a:p>
        </p:txBody>
      </p:sp>
      <p:sp>
        <p:nvSpPr>
          <p:cNvPr id="47" name="Text Placeholder 45">
            <a:extLst>
              <a:ext uri="{FF2B5EF4-FFF2-40B4-BE49-F238E27FC236}">
                <a16:creationId xmlns:a16="http://schemas.microsoft.com/office/drawing/2014/main" id="{46D9D0E8-C2F2-3AC9-AA13-7835A363DB00}"/>
              </a:ext>
            </a:extLst>
          </p:cNvPr>
          <p:cNvSpPr>
            <a:spLocks noGrp="1"/>
          </p:cNvSpPr>
          <p:nvPr>
            <p:ph type="body" sz="quarter" idx="39" hasCustomPrompt="1"/>
          </p:nvPr>
        </p:nvSpPr>
        <p:spPr>
          <a:xfrm>
            <a:off x="584198"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49" name="Text Placeholder 45">
            <a:extLst>
              <a:ext uri="{FF2B5EF4-FFF2-40B4-BE49-F238E27FC236}">
                <a16:creationId xmlns:a16="http://schemas.microsoft.com/office/drawing/2014/main" id="{E73758C4-F1A3-0FB8-738F-8E2CAC827513}"/>
              </a:ext>
            </a:extLst>
          </p:cNvPr>
          <p:cNvSpPr>
            <a:spLocks noGrp="1"/>
          </p:cNvSpPr>
          <p:nvPr>
            <p:ph type="body" sz="quarter" idx="40"/>
          </p:nvPr>
        </p:nvSpPr>
        <p:spPr>
          <a:xfrm>
            <a:off x="584198"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
        <p:nvSpPr>
          <p:cNvPr id="52" name="Text Placeholder 45">
            <a:extLst>
              <a:ext uri="{FF2B5EF4-FFF2-40B4-BE49-F238E27FC236}">
                <a16:creationId xmlns:a16="http://schemas.microsoft.com/office/drawing/2014/main" id="{33EBE6C3-1FF9-8EB2-BAEF-B086E610EF32}"/>
              </a:ext>
            </a:extLst>
          </p:cNvPr>
          <p:cNvSpPr>
            <a:spLocks noGrp="1"/>
          </p:cNvSpPr>
          <p:nvPr>
            <p:ph type="body" sz="quarter" idx="41" hasCustomPrompt="1"/>
          </p:nvPr>
        </p:nvSpPr>
        <p:spPr>
          <a:xfrm>
            <a:off x="4436362"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53" name="Text Placeholder 45">
            <a:extLst>
              <a:ext uri="{FF2B5EF4-FFF2-40B4-BE49-F238E27FC236}">
                <a16:creationId xmlns:a16="http://schemas.microsoft.com/office/drawing/2014/main" id="{3A06A2B6-8AAF-2710-ABF6-86F4CE4F425B}"/>
              </a:ext>
            </a:extLst>
          </p:cNvPr>
          <p:cNvSpPr>
            <a:spLocks noGrp="1"/>
          </p:cNvSpPr>
          <p:nvPr>
            <p:ph type="body" sz="quarter" idx="42"/>
          </p:nvPr>
        </p:nvSpPr>
        <p:spPr>
          <a:xfrm>
            <a:off x="4436362"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
        <p:nvSpPr>
          <p:cNvPr id="54" name="Text Placeholder 45">
            <a:extLst>
              <a:ext uri="{FF2B5EF4-FFF2-40B4-BE49-F238E27FC236}">
                <a16:creationId xmlns:a16="http://schemas.microsoft.com/office/drawing/2014/main" id="{D473A9E8-1948-D60C-1734-9E202FA6ED0F}"/>
              </a:ext>
            </a:extLst>
          </p:cNvPr>
          <p:cNvSpPr>
            <a:spLocks noGrp="1"/>
          </p:cNvSpPr>
          <p:nvPr>
            <p:ph type="body" sz="quarter" idx="43" hasCustomPrompt="1"/>
          </p:nvPr>
        </p:nvSpPr>
        <p:spPr>
          <a:xfrm>
            <a:off x="8290113" y="4456712"/>
            <a:ext cx="3319275" cy="557894"/>
          </a:xfrm>
        </p:spPr>
        <p:txBody>
          <a:bodyPr lIns="0" tIns="0" rIns="0">
            <a:noAutofit/>
          </a:bodyPr>
          <a:lstStyle>
            <a:lvl1pPr marL="0" indent="0">
              <a:buNone/>
              <a:defRPr sz="4000">
                <a:solidFill>
                  <a:srgbClr val="14938C"/>
                </a:solidFill>
                <a:latin typeface="+mj-lt"/>
              </a:defRPr>
            </a:lvl1pPr>
          </a:lstStyle>
          <a:p>
            <a:pPr lvl="0"/>
            <a:r>
              <a:rPr lang="en-US"/>
              <a:t>##</a:t>
            </a:r>
          </a:p>
        </p:txBody>
      </p:sp>
      <p:sp>
        <p:nvSpPr>
          <p:cNvPr id="55" name="Text Placeholder 45">
            <a:extLst>
              <a:ext uri="{FF2B5EF4-FFF2-40B4-BE49-F238E27FC236}">
                <a16:creationId xmlns:a16="http://schemas.microsoft.com/office/drawing/2014/main" id="{D26D42E3-52BC-0E65-5892-E61493D41945}"/>
              </a:ext>
            </a:extLst>
          </p:cNvPr>
          <p:cNvSpPr>
            <a:spLocks noGrp="1"/>
          </p:cNvSpPr>
          <p:nvPr>
            <p:ph type="body" sz="quarter" idx="44"/>
          </p:nvPr>
        </p:nvSpPr>
        <p:spPr>
          <a:xfrm>
            <a:off x="8290113" y="5097221"/>
            <a:ext cx="3319275" cy="927035"/>
          </a:xfrm>
        </p:spPr>
        <p:txBody>
          <a:bodyPr lIns="0" tIns="0" rIns="0">
            <a:noAutofit/>
          </a:bodyPr>
          <a:lstStyle>
            <a:lvl1pPr marL="0" indent="0">
              <a:buNone/>
              <a:defRPr sz="22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619148058"/>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siness Impact">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C49E777D-77AE-6C9F-78EB-57FE423DCD21}"/>
              </a:ext>
            </a:extLst>
          </p:cNvPr>
          <p:cNvSpPr/>
          <p:nvPr userDrawn="1"/>
        </p:nvSpPr>
        <p:spPr bwMode="auto">
          <a:xfrm rot="10800000">
            <a:off x="5850946"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4" name="Rectangle: Top Corners Rounded 3">
            <a:extLst>
              <a:ext uri="{FF2B5EF4-FFF2-40B4-BE49-F238E27FC236}">
                <a16:creationId xmlns:a16="http://schemas.microsoft.com/office/drawing/2014/main" id="{AA36565A-CC06-8390-77CC-2538A936107E}"/>
              </a:ext>
            </a:extLst>
          </p:cNvPr>
          <p:cNvSpPr/>
          <p:nvPr userDrawn="1"/>
        </p:nvSpPr>
        <p:spPr bwMode="auto">
          <a:xfrm rot="10800000">
            <a:off x="7914477"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5" name="Rectangle: Top Corners Rounded 4">
            <a:extLst>
              <a:ext uri="{FF2B5EF4-FFF2-40B4-BE49-F238E27FC236}">
                <a16:creationId xmlns:a16="http://schemas.microsoft.com/office/drawing/2014/main" id="{869B36D9-3315-FDE0-EDE0-E25464CBBE10}"/>
              </a:ext>
            </a:extLst>
          </p:cNvPr>
          <p:cNvSpPr/>
          <p:nvPr userDrawn="1"/>
        </p:nvSpPr>
        <p:spPr bwMode="auto">
          <a:xfrm rot="10800000">
            <a:off x="9978008" y="1991226"/>
            <a:ext cx="1492828" cy="1720960"/>
          </a:xfrm>
          <a:prstGeom prst="round2SameRect">
            <a:avLst>
              <a:gd name="adj1" fmla="val 50000"/>
              <a:gd name="adj2" fmla="val 0"/>
            </a:avLst>
          </a:prstGeom>
          <a:solidFill>
            <a:schemeClr val="bg1">
              <a:alpha val="77000"/>
            </a:schemeClr>
          </a:solidFill>
          <a:ln w="15875">
            <a:noFill/>
            <a:headEnd type="none" w="med" len="med"/>
            <a:tailEnd type="none" w="med" len="med"/>
          </a:ln>
          <a:effectLst>
            <a:outerShdw blurRad="2286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0E9AE189-67A7-1D71-43B6-11B627D5D0B9}"/>
              </a:ext>
            </a:extLst>
          </p:cNvPr>
          <p:cNvSpPr/>
          <p:nvPr userDrawn="1"/>
        </p:nvSpPr>
        <p:spPr bwMode="auto">
          <a:xfrm rot="10800000">
            <a:off x="5457824" y="2052318"/>
            <a:ext cx="160569" cy="160569"/>
          </a:xfrm>
          <a:custGeom>
            <a:avLst/>
            <a:gdLst>
              <a:gd name="connsiteX0" fmla="*/ 160569 w 160569"/>
              <a:gd name="connsiteY0" fmla="*/ 160569 h 160569"/>
              <a:gd name="connsiteX1" fmla="*/ 0 w 160569"/>
              <a:gd name="connsiteY1" fmla="*/ 160569 h 160569"/>
              <a:gd name="connsiteX2" fmla="*/ 160569 w 160569"/>
              <a:gd name="connsiteY2" fmla="*/ 0 h 160569"/>
            </a:gdLst>
            <a:ahLst/>
            <a:cxnLst>
              <a:cxn ang="0">
                <a:pos x="connsiteX0" y="connsiteY0"/>
              </a:cxn>
              <a:cxn ang="0">
                <a:pos x="connsiteX1" y="connsiteY1"/>
              </a:cxn>
              <a:cxn ang="0">
                <a:pos x="connsiteX2" y="connsiteY2"/>
              </a:cxn>
            </a:cxnLst>
            <a:rect l="l" t="t" r="r" b="b"/>
            <a:pathLst>
              <a:path w="160569" h="160569">
                <a:moveTo>
                  <a:pt x="160569" y="160569"/>
                </a:moveTo>
                <a:lnTo>
                  <a:pt x="0" y="160569"/>
                </a:lnTo>
                <a:cubicBezTo>
                  <a:pt x="88680" y="160569"/>
                  <a:pt x="160569" y="88680"/>
                  <a:pt x="160569"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ABFCD77F-66E4-830A-7E78-B5926A97FDE2}"/>
              </a:ext>
            </a:extLst>
          </p:cNvPr>
          <p:cNvSpPr/>
          <p:nvPr userDrawn="1"/>
        </p:nvSpPr>
        <p:spPr bwMode="auto">
          <a:xfrm rot="10800000" flipH="1">
            <a:off x="262405" y="1741711"/>
            <a:ext cx="11929593" cy="3106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Single Corner Rounded 7">
            <a:extLst>
              <a:ext uri="{FF2B5EF4-FFF2-40B4-BE49-F238E27FC236}">
                <a16:creationId xmlns:a16="http://schemas.microsoft.com/office/drawing/2014/main" id="{9574F7C6-0567-14AA-0BD5-42726AB6A14B}"/>
              </a:ext>
            </a:extLst>
          </p:cNvPr>
          <p:cNvSpPr/>
          <p:nvPr userDrawn="1"/>
        </p:nvSpPr>
        <p:spPr bwMode="auto">
          <a:xfrm rot="10800000" flipH="1">
            <a:off x="-1" y="1741709"/>
            <a:ext cx="5457825" cy="4916265"/>
          </a:xfrm>
          <a:prstGeom prst="round1Rect">
            <a:avLst>
              <a:gd name="adj" fmla="val 327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1B4D7F2-B773-83FD-029A-DA9738372797}"/>
              </a:ext>
            </a:extLst>
          </p:cNvPr>
          <p:cNvCxnSpPr>
            <a:cxnSpLocks/>
          </p:cNvCxnSpPr>
          <p:nvPr userDrawn="1"/>
        </p:nvCxnSpPr>
        <p:spPr>
          <a:xfrm>
            <a:off x="7629127" y="3991294"/>
            <a:ext cx="0" cy="2285681"/>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Arrow: Bent 11">
            <a:extLst>
              <a:ext uri="{FF2B5EF4-FFF2-40B4-BE49-F238E27FC236}">
                <a16:creationId xmlns:a16="http://schemas.microsoft.com/office/drawing/2014/main" id="{1AC745DE-0C69-96FE-E9AE-027389F0BBFA}"/>
              </a:ext>
            </a:extLst>
          </p:cNvPr>
          <p:cNvSpPr/>
          <p:nvPr userDrawn="1"/>
        </p:nvSpPr>
        <p:spPr bwMode="auto">
          <a:xfrm rot="5400000" flipH="1">
            <a:off x="512440" y="1712591"/>
            <a:ext cx="4432937" cy="5457830"/>
          </a:xfrm>
          <a:prstGeom prst="bentArrow">
            <a:avLst>
              <a:gd name="adj1" fmla="val 25000"/>
              <a:gd name="adj2" fmla="val 0"/>
              <a:gd name="adj3" fmla="val 25000"/>
              <a:gd name="adj4" fmla="val 3807"/>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Arrow: Bent 12">
            <a:extLst>
              <a:ext uri="{FF2B5EF4-FFF2-40B4-BE49-F238E27FC236}">
                <a16:creationId xmlns:a16="http://schemas.microsoft.com/office/drawing/2014/main" id="{76018BE7-A988-6E23-771E-5D6851766898}"/>
              </a:ext>
            </a:extLst>
          </p:cNvPr>
          <p:cNvSpPr/>
          <p:nvPr userDrawn="1"/>
        </p:nvSpPr>
        <p:spPr bwMode="auto">
          <a:xfrm rot="16200000" flipH="1">
            <a:off x="7483794" y="26353"/>
            <a:ext cx="2682240" cy="6734181"/>
          </a:xfrm>
          <a:prstGeom prst="bentArrow">
            <a:avLst>
              <a:gd name="adj1" fmla="val 25000"/>
              <a:gd name="adj2" fmla="val 0"/>
              <a:gd name="adj3" fmla="val 25000"/>
              <a:gd name="adj4" fmla="val 5935"/>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Freeform: Shape 13">
            <a:extLst>
              <a:ext uri="{FF2B5EF4-FFF2-40B4-BE49-F238E27FC236}">
                <a16:creationId xmlns:a16="http://schemas.microsoft.com/office/drawing/2014/main" id="{6C1C5EC6-742E-183C-3DBA-BB6275896828}"/>
              </a:ext>
            </a:extLst>
          </p:cNvPr>
          <p:cNvSpPr/>
          <p:nvPr userDrawn="1"/>
        </p:nvSpPr>
        <p:spPr bwMode="auto">
          <a:xfrm rot="10800000" flipH="1">
            <a:off x="-1" y="1741707"/>
            <a:ext cx="12191999" cy="991967"/>
          </a:xfrm>
          <a:custGeom>
            <a:avLst/>
            <a:gdLst>
              <a:gd name="connsiteX0" fmla="*/ 0 w 12191999"/>
              <a:gd name="connsiteY0" fmla="*/ 991967 h 991967"/>
              <a:gd name="connsiteX1" fmla="*/ 5276851 w 12191999"/>
              <a:gd name="connsiteY1" fmla="*/ 991967 h 991967"/>
              <a:gd name="connsiteX2" fmla="*/ 5276851 w 12191999"/>
              <a:gd name="connsiteY2" fmla="*/ 991964 h 991967"/>
              <a:gd name="connsiteX3" fmla="*/ 12191999 w 12191999"/>
              <a:gd name="connsiteY3" fmla="*/ 991964 h 991967"/>
              <a:gd name="connsiteX4" fmla="*/ 12191999 w 12191999"/>
              <a:gd name="connsiteY4" fmla="*/ 860778 h 991967"/>
              <a:gd name="connsiteX5" fmla="*/ 5539243 w 12191999"/>
              <a:gd name="connsiteY5" fmla="*/ 860778 h 991967"/>
              <a:gd name="connsiteX6" fmla="*/ 5461225 w 12191999"/>
              <a:gd name="connsiteY6" fmla="*/ 848983 h 991967"/>
              <a:gd name="connsiteX7" fmla="*/ 5297470 w 12191999"/>
              <a:gd name="connsiteY7" fmla="*/ 700514 h 991967"/>
              <a:gd name="connsiteX8" fmla="*/ 5276851 w 12191999"/>
              <a:gd name="connsiteY8" fmla="*/ 598383 h 991967"/>
              <a:gd name="connsiteX9" fmla="*/ 5276851 w 12191999"/>
              <a:gd name="connsiteY9" fmla="*/ 165331 h 991967"/>
              <a:gd name="connsiteX10" fmla="*/ 5111520 w 12191999"/>
              <a:gd name="connsiteY10" fmla="*/ 0 h 991967"/>
              <a:gd name="connsiteX11" fmla="*/ 0 w 12191999"/>
              <a:gd name="connsiteY11" fmla="*/ 0 h 991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1999" h="991967">
                <a:moveTo>
                  <a:pt x="0" y="991967"/>
                </a:moveTo>
                <a:lnTo>
                  <a:pt x="5276851" y="991967"/>
                </a:lnTo>
                <a:lnTo>
                  <a:pt x="5276851" y="991964"/>
                </a:lnTo>
                <a:lnTo>
                  <a:pt x="12191999" y="991964"/>
                </a:lnTo>
                <a:lnTo>
                  <a:pt x="12191999" y="860778"/>
                </a:lnTo>
                <a:lnTo>
                  <a:pt x="5539243" y="860778"/>
                </a:lnTo>
                <a:lnTo>
                  <a:pt x="5461225" y="848983"/>
                </a:lnTo>
                <a:cubicBezTo>
                  <a:pt x="5387274" y="825982"/>
                  <a:pt x="5327347" y="771150"/>
                  <a:pt x="5297470" y="700514"/>
                </a:cubicBezTo>
                <a:lnTo>
                  <a:pt x="5276851" y="598383"/>
                </a:lnTo>
                <a:lnTo>
                  <a:pt x="5276851" y="165331"/>
                </a:lnTo>
                <a:cubicBezTo>
                  <a:pt x="5276851" y="74021"/>
                  <a:pt x="5202830" y="0"/>
                  <a:pt x="5111520" y="0"/>
                </a:cubicBezTo>
                <a:lnTo>
                  <a:pt x="0" y="0"/>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46327B1B-E882-0494-C1E6-B81863529C68}"/>
              </a:ext>
            </a:extLst>
          </p:cNvPr>
          <p:cNvSpPr/>
          <p:nvPr userDrawn="1"/>
        </p:nvSpPr>
        <p:spPr bwMode="auto">
          <a:xfrm>
            <a:off x="-7" y="1"/>
            <a:ext cx="12192006" cy="1741713"/>
          </a:xfrm>
          <a:prstGeom prst="rect">
            <a:avLst/>
          </a:prstGeom>
          <a:solidFill>
            <a:schemeClr val="bg1"/>
          </a:solidFill>
          <a:ln w="15875">
            <a:noFill/>
            <a:headEnd type="none" w="med" len="med"/>
            <a:tailEnd type="none" w="med" len="med"/>
          </a:ln>
          <a:effectLst>
            <a:outerShdw blurRad="63500" sx="102000" sy="102000" algn="ctr" rotWithShape="0">
              <a:schemeClr val="tx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19" name="Oval 18">
            <a:extLst>
              <a:ext uri="{FF2B5EF4-FFF2-40B4-BE49-F238E27FC236}">
                <a16:creationId xmlns:a16="http://schemas.microsoft.com/office/drawing/2014/main" id="{BDA3D19A-3F82-7B69-BB87-376F70892A58}"/>
              </a:ext>
            </a:extLst>
          </p:cNvPr>
          <p:cNvSpPr/>
          <p:nvPr userDrawn="1"/>
        </p:nvSpPr>
        <p:spPr bwMode="auto">
          <a:xfrm>
            <a:off x="8025382"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4B4A2395-E8B5-44C6-5D16-BB3100547C3A}"/>
              </a:ext>
            </a:extLst>
          </p:cNvPr>
          <p:cNvSpPr/>
          <p:nvPr userDrawn="1"/>
        </p:nvSpPr>
        <p:spPr bwMode="auto">
          <a:xfrm>
            <a:off x="10088913"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2930AEBB-0B3D-35AA-14A4-092156B9EABD}"/>
              </a:ext>
            </a:extLst>
          </p:cNvPr>
          <p:cNvSpPr/>
          <p:nvPr userDrawn="1"/>
        </p:nvSpPr>
        <p:spPr bwMode="auto">
          <a:xfrm>
            <a:off x="5961851" y="2303247"/>
            <a:ext cx="1271018" cy="127101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D7C550B8-64D2-D849-9036-FFF8E6366AE2}"/>
              </a:ext>
            </a:extLst>
          </p:cNvPr>
          <p:cNvCxnSpPr>
            <a:cxnSpLocks/>
          </p:cNvCxnSpPr>
          <p:nvPr userDrawn="1"/>
        </p:nvCxnSpPr>
        <p:spPr>
          <a:xfrm>
            <a:off x="9692658" y="3991294"/>
            <a:ext cx="0" cy="2276156"/>
          </a:xfrm>
          <a:prstGeom prst="line">
            <a:avLst/>
          </a:prstGeom>
          <a:ln w="6350">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886196"/>
            <a:ext cx="11018520" cy="553998"/>
          </a:xfrm>
        </p:spPr>
        <p:txBody>
          <a:bodyPr/>
          <a:lstStyle/>
          <a:p>
            <a:r>
              <a:rPr lang="en-US"/>
              <a:t>Click to edit Master title style</a:t>
            </a:r>
          </a:p>
        </p:txBody>
      </p:sp>
      <p:sp>
        <p:nvSpPr>
          <p:cNvPr id="64" name="Text Placeholder 11">
            <a:extLst>
              <a:ext uri="{FF2B5EF4-FFF2-40B4-BE49-F238E27FC236}">
                <a16:creationId xmlns:a16="http://schemas.microsoft.com/office/drawing/2014/main" id="{455F6BBA-1284-8D0A-5612-5126F0347F91}"/>
              </a:ext>
            </a:extLst>
          </p:cNvPr>
          <p:cNvSpPr>
            <a:spLocks noGrp="1"/>
          </p:cNvSpPr>
          <p:nvPr>
            <p:ph type="body" sz="quarter" idx="16" hasCustomPrompt="1"/>
          </p:nvPr>
        </p:nvSpPr>
        <p:spPr>
          <a:xfrm>
            <a:off x="584200" y="2906340"/>
            <a:ext cx="4718304" cy="400110"/>
          </a:xfrm>
        </p:spPr>
        <p:txBody>
          <a:bodyPr anchor="t"/>
          <a:lstStyle>
            <a:lvl1pPr marL="0" indent="0">
              <a:spcBef>
                <a:spcPts val="0"/>
              </a:spcBef>
              <a:buNone/>
              <a:defRPr kumimoji="0" lang="en-US" sz="2600" b="0" i="0" u="none" strike="noStrike" kern="1200" cap="none" spc="0" normalizeH="0" baseline="0" dirty="0">
                <a:ln>
                  <a:noFill/>
                </a:ln>
                <a:solidFill>
                  <a:srgbClr val="000000"/>
                </a:solidFill>
                <a:effectLst/>
                <a:uLnTx/>
                <a:uFillTx/>
                <a:latin typeface="Segoe UI"/>
                <a:ea typeface="Calibri" panose="020F0502020204030204"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65" name="Text Placeholder 11">
            <a:extLst>
              <a:ext uri="{FF2B5EF4-FFF2-40B4-BE49-F238E27FC236}">
                <a16:creationId xmlns:a16="http://schemas.microsoft.com/office/drawing/2014/main" id="{C5A9A83D-5331-01A7-C56F-091E337FD3B1}"/>
              </a:ext>
            </a:extLst>
          </p:cNvPr>
          <p:cNvSpPr>
            <a:spLocks noGrp="1"/>
          </p:cNvSpPr>
          <p:nvPr>
            <p:ph type="body" sz="quarter" idx="17" hasCustomPrompt="1"/>
          </p:nvPr>
        </p:nvSpPr>
        <p:spPr>
          <a:xfrm>
            <a:off x="584200" y="506558"/>
            <a:ext cx="4718304" cy="215444"/>
          </a:xfrm>
        </p:spPr>
        <p:txBody>
          <a:bodyPr anchor="t"/>
          <a:lstStyle>
            <a:lvl1pPr marL="0" indent="0">
              <a:spcBef>
                <a:spcPts val="0"/>
              </a:spcBef>
              <a:buNone/>
              <a:defRPr kumimoji="0" lang="en-US" sz="1400" b="1" i="0" u="none" strike="noStrike" kern="1200" cap="all" spc="150" normalizeH="0" baseline="0" dirty="0">
                <a:ln w="3175">
                  <a:noFill/>
                </a:ln>
                <a:solidFill>
                  <a:srgbClr val="14938C"/>
                </a:solidFill>
                <a:effectLst/>
                <a:uLnTx/>
                <a:uFillTx/>
                <a:latin typeface="Segoe UI"/>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t>Click to edit text styles</a:t>
            </a:r>
          </a:p>
        </p:txBody>
      </p:sp>
      <p:sp>
        <p:nvSpPr>
          <p:cNvPr id="66" name="Text Placeholder 11">
            <a:extLst>
              <a:ext uri="{FF2B5EF4-FFF2-40B4-BE49-F238E27FC236}">
                <a16:creationId xmlns:a16="http://schemas.microsoft.com/office/drawing/2014/main" id="{F0F886B2-385B-AAF3-4752-63C8FC93625F}"/>
              </a:ext>
            </a:extLst>
          </p:cNvPr>
          <p:cNvSpPr>
            <a:spLocks noGrp="1"/>
          </p:cNvSpPr>
          <p:nvPr>
            <p:ph type="body" sz="quarter" idx="18" hasCustomPrompt="1"/>
          </p:nvPr>
        </p:nvSpPr>
        <p:spPr>
          <a:xfrm>
            <a:off x="6036574"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Text Placeholder 11">
            <a:extLst>
              <a:ext uri="{FF2B5EF4-FFF2-40B4-BE49-F238E27FC236}">
                <a16:creationId xmlns:a16="http://schemas.microsoft.com/office/drawing/2014/main" id="{792C0778-6740-A2F2-D9D6-401050247AF5}"/>
              </a:ext>
            </a:extLst>
          </p:cNvPr>
          <p:cNvSpPr>
            <a:spLocks noGrp="1"/>
          </p:cNvSpPr>
          <p:nvPr>
            <p:ph type="body" sz="quarter" idx="19" hasCustomPrompt="1"/>
          </p:nvPr>
        </p:nvSpPr>
        <p:spPr>
          <a:xfrm>
            <a:off x="8100105"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ext Placeholder 11">
            <a:extLst>
              <a:ext uri="{FF2B5EF4-FFF2-40B4-BE49-F238E27FC236}">
                <a16:creationId xmlns:a16="http://schemas.microsoft.com/office/drawing/2014/main" id="{77A320B2-09D0-2808-D1DA-9D2CDE42A4DC}"/>
              </a:ext>
            </a:extLst>
          </p:cNvPr>
          <p:cNvSpPr>
            <a:spLocks noGrp="1"/>
          </p:cNvSpPr>
          <p:nvPr>
            <p:ph type="body" sz="quarter" idx="20" hasCustomPrompt="1"/>
          </p:nvPr>
        </p:nvSpPr>
        <p:spPr>
          <a:xfrm>
            <a:off x="10163636" y="2692533"/>
            <a:ext cx="1121573" cy="492443"/>
          </a:xfrm>
        </p:spPr>
        <p:txBody>
          <a:bodyPr anchor="t"/>
          <a:lstStyle>
            <a:lvl1pPr marL="0" indent="0" algn="ctr">
              <a:spcBef>
                <a:spcPts val="0"/>
              </a:spcBef>
              <a:buNone/>
              <a:defRPr kumimoji="0" lang="en-US" sz="3200" b="0" i="0" u="none" strike="noStrike" kern="1200" cap="none" spc="120" normalizeH="0" baseline="0" dirty="0">
                <a:ln>
                  <a:noFill/>
                </a:ln>
                <a:solidFill>
                  <a:srgbClr val="14938C"/>
                </a:solidFill>
                <a:effectLst/>
                <a:uLnTx/>
                <a:uFillTx/>
                <a:latin typeface="Segoe UI Semibold"/>
                <a:ea typeface="+mn-ea"/>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120" normalizeH="0" baseline="0" noProof="0">
                <a:ln>
                  <a:noFill/>
                </a:ln>
                <a:solidFill>
                  <a:srgbClr val="14938C"/>
                </a:solidFill>
                <a:effectLst/>
                <a:uLnTx/>
                <a:uFillTx/>
                <a:latin typeface="Segoe UI Semibold"/>
                <a:ea typeface="+mn-ea"/>
                <a:cs typeface="Segoe UI" pitchFamily="34" charset="0"/>
              </a:rPr>
              <a:t>XM</a:t>
            </a:r>
            <a:endParaRPr kumimoji="0" lang="en-US" sz="3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1" name="Text Placeholder 11">
            <a:extLst>
              <a:ext uri="{FF2B5EF4-FFF2-40B4-BE49-F238E27FC236}">
                <a16:creationId xmlns:a16="http://schemas.microsoft.com/office/drawing/2014/main" id="{BF26DCBC-28FD-8577-EDBA-69DF87E05D4D}"/>
              </a:ext>
            </a:extLst>
          </p:cNvPr>
          <p:cNvSpPr>
            <a:spLocks noGrp="1"/>
          </p:cNvSpPr>
          <p:nvPr>
            <p:ph type="body" sz="quarter" idx="21" hasCustomPrompt="1"/>
          </p:nvPr>
        </p:nvSpPr>
        <p:spPr>
          <a:xfrm>
            <a:off x="5715000"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2" name="Text Placeholder 11">
            <a:extLst>
              <a:ext uri="{FF2B5EF4-FFF2-40B4-BE49-F238E27FC236}">
                <a16:creationId xmlns:a16="http://schemas.microsoft.com/office/drawing/2014/main" id="{F5765622-D82E-D4A9-DC62-8D7CEC03AF2A}"/>
              </a:ext>
            </a:extLst>
          </p:cNvPr>
          <p:cNvSpPr>
            <a:spLocks noGrp="1"/>
          </p:cNvSpPr>
          <p:nvPr>
            <p:ph type="body" sz="quarter" idx="22" hasCustomPrompt="1"/>
          </p:nvPr>
        </p:nvSpPr>
        <p:spPr>
          <a:xfrm>
            <a:off x="7778461"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3" name="Text Placeholder 11">
            <a:extLst>
              <a:ext uri="{FF2B5EF4-FFF2-40B4-BE49-F238E27FC236}">
                <a16:creationId xmlns:a16="http://schemas.microsoft.com/office/drawing/2014/main" id="{5D1FA0D8-1182-6252-22FC-8FADE3303179}"/>
              </a:ext>
            </a:extLst>
          </p:cNvPr>
          <p:cNvSpPr>
            <a:spLocks noGrp="1"/>
          </p:cNvSpPr>
          <p:nvPr>
            <p:ph type="body" sz="quarter" idx="23" hasCustomPrompt="1"/>
          </p:nvPr>
        </p:nvSpPr>
        <p:spPr>
          <a:xfrm>
            <a:off x="9841991" y="4959583"/>
            <a:ext cx="1764792" cy="615553"/>
          </a:xfrm>
        </p:spPr>
        <p:txBody>
          <a:bodyPr anchor="t"/>
          <a:lstStyle>
            <a:lvl1pPr marL="0" indent="0" algn="ctr">
              <a:spcBef>
                <a:spcPts val="0"/>
              </a:spcBef>
              <a:buNone/>
              <a:defRPr kumimoji="0" lang="en-US" sz="20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600"/>
              </a:spcAft>
              <a:buClrTx/>
              <a:buSzPct val="90000"/>
              <a:buFontTx/>
              <a:buNone/>
              <a:tabLst/>
              <a:defRPr/>
            </a:pPr>
            <a:r>
              <a:rPr lang="en-US"/>
              <a:t>Click to edit text styles</a:t>
            </a:r>
          </a:p>
        </p:txBody>
      </p:sp>
      <p:sp>
        <p:nvSpPr>
          <p:cNvPr id="94" name="Text Placeholder 20">
            <a:extLst>
              <a:ext uri="{FF2B5EF4-FFF2-40B4-BE49-F238E27FC236}">
                <a16:creationId xmlns:a16="http://schemas.microsoft.com/office/drawing/2014/main" id="{270BC17B-5220-3D25-2332-C72C0C6B9881}"/>
              </a:ext>
            </a:extLst>
          </p:cNvPr>
          <p:cNvSpPr>
            <a:spLocks noGrp="1"/>
          </p:cNvSpPr>
          <p:nvPr>
            <p:ph type="body" sz="quarter" idx="10" hasCustomPrompt="1"/>
          </p:nvPr>
        </p:nvSpPr>
        <p:spPr>
          <a:xfrm>
            <a:off x="5715000" y="6460362"/>
            <a:ext cx="5891779" cy="138499"/>
          </a:xfrm>
        </p:spPr>
        <p:txBody>
          <a:bodyPr wrap="square" anchor="b">
            <a:spAutoFit/>
          </a:bodyPr>
          <a:lstStyle>
            <a:lvl1pPr marL="0" indent="0">
              <a:buNone/>
              <a:defRPr kumimoji="0" lang="en-US" sz="900" b="0" i="0" u="none" strike="noStrike" kern="1200" cap="none" spc="0" normalizeH="0" baseline="0" dirty="0">
                <a:ln>
                  <a:noFill/>
                </a:ln>
                <a:solidFill>
                  <a:schemeClr val="bg1">
                    <a:lumMod val="50000"/>
                  </a:schemeClr>
                </a:solidFill>
                <a:effectLst/>
                <a:uLnTx/>
                <a:uFillTx/>
                <a:latin typeface="+mn-lt"/>
                <a:ea typeface="+mn-ea"/>
                <a:cs typeface="+mn-cs"/>
              </a:defRPr>
            </a:lvl1pPr>
            <a:lvl2pPr>
              <a:defRPr/>
            </a:lvl2pPr>
            <a:lvl3pPr>
              <a:defRPr/>
            </a:lvl3pPr>
            <a:lvl4pPr>
              <a:defRPr/>
            </a:lvl4pPr>
            <a:lvl5pPr>
              <a:defRPr/>
            </a:lvl5pPr>
          </a:lstStyle>
          <a:p>
            <a:pPr marL="228600" marR="0" lvl="0" indent="-228600" algn="l" defTabSz="914400" rtl="0" eaLnBrk="1" fontAlgn="auto" latinLnBrk="0" hangingPunct="1">
              <a:lnSpc>
                <a:spcPct val="100000"/>
              </a:lnSpc>
              <a:spcBef>
                <a:spcPts val="0"/>
              </a:spcBef>
              <a:spcAft>
                <a:spcPts val="0"/>
              </a:spcAft>
              <a:buClrTx/>
              <a:buSzTx/>
              <a:tabLst/>
              <a:defRPr/>
            </a:pPr>
            <a:r>
              <a:rPr lang="en-GB"/>
              <a:t>Add text here</a:t>
            </a:r>
          </a:p>
        </p:txBody>
      </p:sp>
      <p:sp>
        <p:nvSpPr>
          <p:cNvPr id="96" name="Picture Placeholder 56">
            <a:extLst>
              <a:ext uri="{FF2B5EF4-FFF2-40B4-BE49-F238E27FC236}">
                <a16:creationId xmlns:a16="http://schemas.microsoft.com/office/drawing/2014/main" id="{14A7F814-0638-C991-BC38-DD544463328C}"/>
              </a:ext>
            </a:extLst>
          </p:cNvPr>
          <p:cNvSpPr>
            <a:spLocks noGrp="1"/>
          </p:cNvSpPr>
          <p:nvPr>
            <p:ph type="pic" sz="quarter" idx="25" hasCustomPrompt="1"/>
          </p:nvPr>
        </p:nvSpPr>
        <p:spPr>
          <a:xfrm>
            <a:off x="6183321"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97" name="Picture Placeholder 56">
            <a:extLst>
              <a:ext uri="{FF2B5EF4-FFF2-40B4-BE49-F238E27FC236}">
                <a16:creationId xmlns:a16="http://schemas.microsoft.com/office/drawing/2014/main" id="{E119EA91-FE27-B7EC-21E6-9631DC496F90}"/>
              </a:ext>
            </a:extLst>
          </p:cNvPr>
          <p:cNvSpPr>
            <a:spLocks noGrp="1"/>
          </p:cNvSpPr>
          <p:nvPr>
            <p:ph type="pic" sz="quarter" idx="26" hasCustomPrompt="1"/>
          </p:nvPr>
        </p:nvSpPr>
        <p:spPr>
          <a:xfrm>
            <a:off x="8246782"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
        <p:nvSpPr>
          <p:cNvPr id="98" name="Picture Placeholder 56">
            <a:extLst>
              <a:ext uri="{FF2B5EF4-FFF2-40B4-BE49-F238E27FC236}">
                <a16:creationId xmlns:a16="http://schemas.microsoft.com/office/drawing/2014/main" id="{DA9B98A4-4886-A658-2638-E1EBA92CDCE3}"/>
              </a:ext>
            </a:extLst>
          </p:cNvPr>
          <p:cNvSpPr>
            <a:spLocks noGrp="1"/>
          </p:cNvSpPr>
          <p:nvPr>
            <p:ph type="pic" sz="quarter" idx="27" hasCustomPrompt="1"/>
          </p:nvPr>
        </p:nvSpPr>
        <p:spPr>
          <a:xfrm>
            <a:off x="10310312" y="3991294"/>
            <a:ext cx="828150" cy="828148"/>
          </a:xfrm>
          <a:prstGeom prst="rect">
            <a:avLst/>
          </a:prstGeom>
        </p:spPr>
        <p:txBody>
          <a:bodyPr wrap="none" anchor="ctr">
            <a:noAutofit/>
          </a:bodyPr>
          <a:lstStyle>
            <a:lvl1pPr marL="0" indent="0" algn="ctr">
              <a:buNone/>
              <a:defRPr sz="1600">
                <a:latin typeface="+mj-lt"/>
              </a:defRPr>
            </a:lvl1pPr>
          </a:lstStyle>
          <a:p>
            <a:r>
              <a:rPr lang="en-US"/>
              <a:t>Image</a:t>
            </a:r>
          </a:p>
        </p:txBody>
      </p:sp>
    </p:spTree>
    <p:extLst>
      <p:ext uri="{BB962C8B-B14F-4D97-AF65-F5344CB8AC3E}">
        <p14:creationId xmlns:p14="http://schemas.microsoft.com/office/powerpoint/2010/main" val="2701412868"/>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nalyst repor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46ECF8-54F8-D88C-D186-CE33E82FF93E}"/>
              </a:ext>
            </a:extLst>
          </p:cNvPr>
          <p:cNvSpPr/>
          <p:nvPr userDrawn="1"/>
        </p:nvSpPr>
        <p:spPr bwMode="auto">
          <a:xfrm rot="10800000" flipH="1">
            <a:off x="-13" y="734150"/>
            <a:ext cx="12192006" cy="1775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Freeform: Shape 3">
            <a:extLst>
              <a:ext uri="{FF2B5EF4-FFF2-40B4-BE49-F238E27FC236}">
                <a16:creationId xmlns:a16="http://schemas.microsoft.com/office/drawing/2014/main" id="{42AE4766-CBC1-79E6-3602-2A189753B2B0}"/>
              </a:ext>
            </a:extLst>
          </p:cNvPr>
          <p:cNvSpPr/>
          <p:nvPr userDrawn="1"/>
        </p:nvSpPr>
        <p:spPr bwMode="auto">
          <a:xfrm rot="10800000">
            <a:off x="5457824" y="911674"/>
            <a:ext cx="160569" cy="160569"/>
          </a:xfrm>
          <a:custGeom>
            <a:avLst/>
            <a:gdLst>
              <a:gd name="connsiteX0" fmla="*/ 160569 w 160569"/>
              <a:gd name="connsiteY0" fmla="*/ 160569 h 160569"/>
              <a:gd name="connsiteX1" fmla="*/ 0 w 160569"/>
              <a:gd name="connsiteY1" fmla="*/ 160569 h 160569"/>
              <a:gd name="connsiteX2" fmla="*/ 160569 w 160569"/>
              <a:gd name="connsiteY2" fmla="*/ 0 h 160569"/>
            </a:gdLst>
            <a:ahLst/>
            <a:cxnLst>
              <a:cxn ang="0">
                <a:pos x="connsiteX0" y="connsiteY0"/>
              </a:cxn>
              <a:cxn ang="0">
                <a:pos x="connsiteX1" y="connsiteY1"/>
              </a:cxn>
              <a:cxn ang="0">
                <a:pos x="connsiteX2" y="connsiteY2"/>
              </a:cxn>
            </a:cxnLst>
            <a:rect l="l" t="t" r="r" b="b"/>
            <a:pathLst>
              <a:path w="160569" h="160569">
                <a:moveTo>
                  <a:pt x="160569" y="160569"/>
                </a:moveTo>
                <a:lnTo>
                  <a:pt x="0" y="160569"/>
                </a:lnTo>
                <a:cubicBezTo>
                  <a:pt x="88680" y="160569"/>
                  <a:pt x="160569" y="88680"/>
                  <a:pt x="160569" y="0"/>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Single Corner Rounded 4">
            <a:extLst>
              <a:ext uri="{FF2B5EF4-FFF2-40B4-BE49-F238E27FC236}">
                <a16:creationId xmlns:a16="http://schemas.microsoft.com/office/drawing/2014/main" id="{9A43E5FD-106D-F8CF-883B-EF304F36EA33}"/>
              </a:ext>
            </a:extLst>
          </p:cNvPr>
          <p:cNvSpPr/>
          <p:nvPr userDrawn="1"/>
        </p:nvSpPr>
        <p:spPr bwMode="auto">
          <a:xfrm rot="10800000" flipH="1">
            <a:off x="-1" y="911673"/>
            <a:ext cx="5457825" cy="5746301"/>
          </a:xfrm>
          <a:prstGeom prst="round1Rect">
            <a:avLst>
              <a:gd name="adj" fmla="val 3273"/>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Arrow: Bent 5">
            <a:extLst>
              <a:ext uri="{FF2B5EF4-FFF2-40B4-BE49-F238E27FC236}">
                <a16:creationId xmlns:a16="http://schemas.microsoft.com/office/drawing/2014/main" id="{6400E7DB-E1C2-7255-A78A-9C334A5C6761}"/>
              </a:ext>
            </a:extLst>
          </p:cNvPr>
          <p:cNvSpPr/>
          <p:nvPr userDrawn="1"/>
        </p:nvSpPr>
        <p:spPr bwMode="auto">
          <a:xfrm rot="5400000" flipH="1">
            <a:off x="512440" y="1712591"/>
            <a:ext cx="4432937" cy="5457830"/>
          </a:xfrm>
          <a:prstGeom prst="bentArrow">
            <a:avLst>
              <a:gd name="adj1" fmla="val 25000"/>
              <a:gd name="adj2" fmla="val 0"/>
              <a:gd name="adj3" fmla="val 25000"/>
              <a:gd name="adj4" fmla="val 3807"/>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5663EAAE-CCF2-73F7-B126-C91CE928C9A0}"/>
              </a:ext>
            </a:extLst>
          </p:cNvPr>
          <p:cNvSpPr/>
          <p:nvPr userDrawn="1"/>
        </p:nvSpPr>
        <p:spPr bwMode="auto">
          <a:xfrm>
            <a:off x="-7" y="1"/>
            <a:ext cx="12192006" cy="812069"/>
          </a:xfrm>
          <a:prstGeom prst="rect">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 name="Title 1">
            <a:extLst>
              <a:ext uri="{FF2B5EF4-FFF2-40B4-BE49-F238E27FC236}">
                <a16:creationId xmlns:a16="http://schemas.microsoft.com/office/drawing/2014/main" id="{27044FF9-F588-1686-7B39-FE7F05E990E5}"/>
              </a:ext>
            </a:extLst>
          </p:cNvPr>
          <p:cNvSpPr>
            <a:spLocks noGrp="1"/>
          </p:cNvSpPr>
          <p:nvPr>
            <p:ph type="title"/>
          </p:nvPr>
        </p:nvSpPr>
        <p:spPr>
          <a:xfrm>
            <a:off x="588263" y="348870"/>
            <a:ext cx="11018520" cy="369332"/>
          </a:xfrm>
        </p:spPr>
        <p:txBody>
          <a:bodyPr/>
          <a:lstStyle>
            <a:lvl1pPr>
              <a:defRPr sz="2400"/>
            </a:lvl1pPr>
          </a:lstStyle>
          <a:p>
            <a:r>
              <a:rPr lang="en-US"/>
              <a:t>Click to edit Master title style</a:t>
            </a:r>
          </a:p>
        </p:txBody>
      </p:sp>
      <p:sp>
        <p:nvSpPr>
          <p:cNvPr id="10" name="Arrow: Bent 9">
            <a:extLst>
              <a:ext uri="{FF2B5EF4-FFF2-40B4-BE49-F238E27FC236}">
                <a16:creationId xmlns:a16="http://schemas.microsoft.com/office/drawing/2014/main" id="{225DD3CD-BC72-C6B4-2042-0C31BD495560}"/>
              </a:ext>
            </a:extLst>
          </p:cNvPr>
          <p:cNvSpPr/>
          <p:nvPr userDrawn="1"/>
        </p:nvSpPr>
        <p:spPr bwMode="auto">
          <a:xfrm rot="16200000" flipH="1">
            <a:off x="7483794" y="-1114292"/>
            <a:ext cx="2682240" cy="6734181"/>
          </a:xfrm>
          <a:prstGeom prst="bentArrow">
            <a:avLst>
              <a:gd name="adj1" fmla="val 25000"/>
              <a:gd name="adj2" fmla="val 0"/>
              <a:gd name="adj3" fmla="val 25000"/>
              <a:gd name="adj4" fmla="val 5935"/>
            </a:avLst>
          </a:prstGeom>
          <a:solidFill>
            <a:schemeClr val="accent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64928219"/>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Arrow: Right 2">
            <a:extLst>
              <a:ext uri="{FF2B5EF4-FFF2-40B4-BE49-F238E27FC236}">
                <a16:creationId xmlns:a16="http://schemas.microsoft.com/office/drawing/2014/main" id="{9AC421B8-2C39-15D6-FC81-127FC4A6A410}"/>
              </a:ext>
            </a:extLst>
          </p:cNvPr>
          <p:cNvSpPr/>
          <p:nvPr userDrawn="1"/>
        </p:nvSpPr>
        <p:spPr bwMode="auto">
          <a:xfrm>
            <a:off x="10188" y="3735646"/>
            <a:ext cx="12048462" cy="318426"/>
          </a:xfrm>
          <a:prstGeom prst="right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D7FA8A09-6617-92BB-F8CF-BB483183A07F}"/>
              </a:ext>
            </a:extLst>
          </p:cNvPr>
          <p:cNvCxnSpPr>
            <a:cxnSpLocks/>
          </p:cNvCxnSpPr>
          <p:nvPr userDrawn="1"/>
        </p:nvCxnSpPr>
        <p:spPr>
          <a:xfrm flipV="1">
            <a:off x="4630329"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777073A2-77E3-8950-299D-3974C95FDD85}"/>
              </a:ext>
            </a:extLst>
          </p:cNvPr>
          <p:cNvCxnSpPr>
            <a:cxnSpLocks/>
          </p:cNvCxnSpPr>
          <p:nvPr userDrawn="1"/>
        </p:nvCxnSpPr>
        <p:spPr>
          <a:xfrm flipH="1" flipV="1">
            <a:off x="6098247"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41D6E7C-1965-0D53-B9EB-0EF9764C1E81}"/>
              </a:ext>
            </a:extLst>
          </p:cNvPr>
          <p:cNvCxnSpPr>
            <a:cxnSpLocks/>
          </p:cNvCxnSpPr>
          <p:nvPr userDrawn="1"/>
        </p:nvCxnSpPr>
        <p:spPr>
          <a:xfrm flipV="1">
            <a:off x="7566165"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7883AE1-4972-ECD9-D6DD-9C88BBE94D93}"/>
              </a:ext>
            </a:extLst>
          </p:cNvPr>
          <p:cNvCxnSpPr>
            <a:cxnSpLocks/>
            <a:stCxn id="10" idx="0"/>
            <a:endCxn id="20" idx="4"/>
          </p:cNvCxnSpPr>
          <p:nvPr userDrawn="1"/>
        </p:nvCxnSpPr>
        <p:spPr>
          <a:xfrm flipH="1" flipV="1">
            <a:off x="9034083"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7F54579-7B37-8E21-055D-F8506DB13437}"/>
              </a:ext>
            </a:extLst>
          </p:cNvPr>
          <p:cNvSpPr/>
          <p:nvPr userDrawn="1"/>
        </p:nvSpPr>
        <p:spPr bwMode="auto">
          <a:xfrm>
            <a:off x="1777211"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C037E56F-ECF6-82CF-5CAD-724709739A83}"/>
              </a:ext>
            </a:extLst>
          </p:cNvPr>
          <p:cNvSpPr/>
          <p:nvPr userDrawn="1"/>
        </p:nvSpPr>
        <p:spPr bwMode="auto">
          <a:xfrm>
            <a:off x="4713047"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4A6BCB98-6F09-6FEA-2E49-AAEFFD627329}"/>
              </a:ext>
            </a:extLst>
          </p:cNvPr>
          <p:cNvSpPr/>
          <p:nvPr userDrawn="1"/>
        </p:nvSpPr>
        <p:spPr bwMode="auto">
          <a:xfrm>
            <a:off x="7648883" y="4363208"/>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A72CE325-811D-8010-DA2A-D3CE9A919BA4}"/>
              </a:ext>
            </a:extLst>
          </p:cNvPr>
          <p:cNvSpPr/>
          <p:nvPr userDrawn="1"/>
        </p:nvSpPr>
        <p:spPr bwMode="auto">
          <a:xfrm>
            <a:off x="309293"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9593FB05-820C-513D-A5EB-01D4F19C1E73}"/>
              </a:ext>
            </a:extLst>
          </p:cNvPr>
          <p:cNvSpPr/>
          <p:nvPr userDrawn="1"/>
        </p:nvSpPr>
        <p:spPr bwMode="auto">
          <a:xfrm>
            <a:off x="3245129"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71E0F134-2735-6064-79D5-EEBC32CF5558}"/>
              </a:ext>
            </a:extLst>
          </p:cNvPr>
          <p:cNvSpPr/>
          <p:nvPr userDrawn="1"/>
        </p:nvSpPr>
        <p:spPr bwMode="auto">
          <a:xfrm>
            <a:off x="6180965"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459A5C35-32F2-C019-9466-A8EA5F9F69D7}"/>
              </a:ext>
            </a:extLst>
          </p:cNvPr>
          <p:cNvSpPr/>
          <p:nvPr userDrawn="1"/>
        </p:nvSpPr>
        <p:spPr bwMode="auto">
          <a:xfrm>
            <a:off x="9116800" y="1199232"/>
            <a:ext cx="2770401" cy="2227278"/>
          </a:xfrm>
          <a:prstGeom prst="rect">
            <a:avLst/>
          </a:prstGeom>
          <a:solidFill>
            <a:schemeClr val="bg1"/>
          </a:solidFill>
          <a:ln>
            <a:noFill/>
            <a:headEnd type="none" w="med" len="med"/>
            <a:tailEnd type="none" w="med" len="med"/>
          </a:ln>
          <a:effectLst>
            <a:outerShdw blurRad="38100" algn="ctr" rotWithShape="0">
              <a:schemeClr val="bg1">
                <a:lumMod val="50000"/>
                <a:alpha val="17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1143000" rIns="88900" bIns="3810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6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Oval 14">
            <a:extLst>
              <a:ext uri="{FF2B5EF4-FFF2-40B4-BE49-F238E27FC236}">
                <a16:creationId xmlns:a16="http://schemas.microsoft.com/office/drawing/2014/main" id="{1FFC58F4-509A-BBC8-740A-DC90026521FF}"/>
              </a:ext>
            </a:extLst>
          </p:cNvPr>
          <p:cNvSpPr/>
          <p:nvPr userDrawn="1"/>
        </p:nvSpPr>
        <p:spPr>
          <a:xfrm>
            <a:off x="1477927"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0</a:t>
            </a:r>
          </a:p>
        </p:txBody>
      </p:sp>
      <p:sp>
        <p:nvSpPr>
          <p:cNvPr id="16" name="Oval 15">
            <a:extLst>
              <a:ext uri="{FF2B5EF4-FFF2-40B4-BE49-F238E27FC236}">
                <a16:creationId xmlns:a16="http://schemas.microsoft.com/office/drawing/2014/main" id="{76D5866A-5827-FCCE-18B3-513F75186D50}"/>
              </a:ext>
            </a:extLst>
          </p:cNvPr>
          <p:cNvSpPr/>
          <p:nvPr userDrawn="1"/>
        </p:nvSpPr>
        <p:spPr>
          <a:xfrm>
            <a:off x="2945845"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1</a:t>
            </a:r>
          </a:p>
        </p:txBody>
      </p:sp>
      <p:sp>
        <p:nvSpPr>
          <p:cNvPr id="17" name="Oval 16">
            <a:extLst>
              <a:ext uri="{FF2B5EF4-FFF2-40B4-BE49-F238E27FC236}">
                <a16:creationId xmlns:a16="http://schemas.microsoft.com/office/drawing/2014/main" id="{6AD14159-DA23-DEFF-5535-25ED604CA625}"/>
              </a:ext>
            </a:extLst>
          </p:cNvPr>
          <p:cNvSpPr/>
          <p:nvPr userDrawn="1"/>
        </p:nvSpPr>
        <p:spPr>
          <a:xfrm>
            <a:off x="4413763"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2</a:t>
            </a:r>
          </a:p>
        </p:txBody>
      </p:sp>
      <p:sp>
        <p:nvSpPr>
          <p:cNvPr id="18" name="Oval 17">
            <a:extLst>
              <a:ext uri="{FF2B5EF4-FFF2-40B4-BE49-F238E27FC236}">
                <a16:creationId xmlns:a16="http://schemas.microsoft.com/office/drawing/2014/main" id="{92B86796-C689-93E1-AA11-12D316F4C92A}"/>
              </a:ext>
            </a:extLst>
          </p:cNvPr>
          <p:cNvSpPr/>
          <p:nvPr userDrawn="1"/>
        </p:nvSpPr>
        <p:spPr>
          <a:xfrm>
            <a:off x="5881681"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3</a:t>
            </a:r>
          </a:p>
        </p:txBody>
      </p:sp>
      <p:sp>
        <p:nvSpPr>
          <p:cNvPr id="19" name="Oval 18">
            <a:extLst>
              <a:ext uri="{FF2B5EF4-FFF2-40B4-BE49-F238E27FC236}">
                <a16:creationId xmlns:a16="http://schemas.microsoft.com/office/drawing/2014/main" id="{68138B66-3052-5320-EE57-9CB04AA02437}"/>
              </a:ext>
            </a:extLst>
          </p:cNvPr>
          <p:cNvSpPr/>
          <p:nvPr userDrawn="1"/>
        </p:nvSpPr>
        <p:spPr>
          <a:xfrm>
            <a:off x="7349599"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4</a:t>
            </a:r>
          </a:p>
        </p:txBody>
      </p:sp>
      <p:sp>
        <p:nvSpPr>
          <p:cNvPr id="20" name="Oval 19">
            <a:extLst>
              <a:ext uri="{FF2B5EF4-FFF2-40B4-BE49-F238E27FC236}">
                <a16:creationId xmlns:a16="http://schemas.microsoft.com/office/drawing/2014/main" id="{D6521086-AE93-422F-163B-CCD636CC3DC6}"/>
              </a:ext>
            </a:extLst>
          </p:cNvPr>
          <p:cNvSpPr/>
          <p:nvPr userDrawn="1"/>
        </p:nvSpPr>
        <p:spPr>
          <a:xfrm>
            <a:off x="8817517"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5</a:t>
            </a:r>
          </a:p>
        </p:txBody>
      </p:sp>
      <p:sp>
        <p:nvSpPr>
          <p:cNvPr id="22" name="Oval 21">
            <a:extLst>
              <a:ext uri="{FF2B5EF4-FFF2-40B4-BE49-F238E27FC236}">
                <a16:creationId xmlns:a16="http://schemas.microsoft.com/office/drawing/2014/main" id="{11011F88-B7D0-C6AC-D801-D600EF8310FB}"/>
              </a:ext>
            </a:extLst>
          </p:cNvPr>
          <p:cNvSpPr/>
          <p:nvPr userDrawn="1"/>
        </p:nvSpPr>
        <p:spPr>
          <a:xfrm>
            <a:off x="10285434" y="3678293"/>
            <a:ext cx="433132" cy="433132"/>
          </a:xfrm>
          <a:prstGeom prst="ellipse">
            <a:avLst/>
          </a:prstGeom>
          <a:solidFill>
            <a:schemeClr val="bg2"/>
          </a:solid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1" i="0" u="none" strike="noStrike" kern="1200" cap="none" spc="0" normalizeH="0" baseline="0" noProof="0">
                <a:ln>
                  <a:noFill/>
                </a:ln>
                <a:solidFill>
                  <a:srgbClr val="FFFFFF"/>
                </a:solidFill>
                <a:effectLst/>
                <a:uLnTx/>
                <a:uFillTx/>
                <a:latin typeface="Segoe UI Semibold"/>
                <a:ea typeface="+mn-ea"/>
                <a:cs typeface="Segoe UI Bold" panose="020B0802040204020203" pitchFamily="34" charset="0"/>
              </a:rPr>
              <a:t>6</a:t>
            </a:r>
          </a:p>
        </p:txBody>
      </p:sp>
      <p:cxnSp>
        <p:nvCxnSpPr>
          <p:cNvPr id="23" name="Straight Connector 22">
            <a:extLst>
              <a:ext uri="{FF2B5EF4-FFF2-40B4-BE49-F238E27FC236}">
                <a16:creationId xmlns:a16="http://schemas.microsoft.com/office/drawing/2014/main" id="{38A18DA3-F323-162B-C7CB-EC86A67CF0D6}"/>
              </a:ext>
            </a:extLst>
          </p:cNvPr>
          <p:cNvCxnSpPr>
            <a:cxnSpLocks/>
            <a:stCxn id="22" idx="0"/>
            <a:endCxn id="14" idx="2"/>
          </p:cNvCxnSpPr>
          <p:nvPr userDrawn="1"/>
        </p:nvCxnSpPr>
        <p:spPr>
          <a:xfrm flipV="1">
            <a:off x="10502000"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E8A7FEF-0A9C-D00F-3A6B-E09C73444263}"/>
              </a:ext>
            </a:extLst>
          </p:cNvPr>
          <p:cNvCxnSpPr>
            <a:cxnSpLocks/>
          </p:cNvCxnSpPr>
          <p:nvPr userDrawn="1"/>
        </p:nvCxnSpPr>
        <p:spPr>
          <a:xfrm flipH="1" flipV="1">
            <a:off x="3162411" y="4111425"/>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EED38E4-0E1C-F23D-9BAE-5FB9C353D678}"/>
              </a:ext>
            </a:extLst>
          </p:cNvPr>
          <p:cNvCxnSpPr>
            <a:cxnSpLocks/>
          </p:cNvCxnSpPr>
          <p:nvPr userDrawn="1"/>
        </p:nvCxnSpPr>
        <p:spPr>
          <a:xfrm flipV="1">
            <a:off x="1694493" y="3426510"/>
            <a:ext cx="1" cy="251783"/>
          </a:xfrm>
          <a:prstGeom prst="line">
            <a:avLst/>
          </a:prstGeom>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6" name="Text Placeholder 11">
            <a:extLst>
              <a:ext uri="{FF2B5EF4-FFF2-40B4-BE49-F238E27FC236}">
                <a16:creationId xmlns:a16="http://schemas.microsoft.com/office/drawing/2014/main" id="{BC175DF2-4183-BB5C-7ACB-C6684DD0703D}"/>
              </a:ext>
            </a:extLst>
          </p:cNvPr>
          <p:cNvSpPr>
            <a:spLocks noGrp="1"/>
          </p:cNvSpPr>
          <p:nvPr>
            <p:ph type="body" sz="quarter" idx="16" hasCustomPrompt="1"/>
          </p:nvPr>
        </p:nvSpPr>
        <p:spPr>
          <a:xfrm>
            <a:off x="383848"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7" name="Text Placeholder 11">
            <a:extLst>
              <a:ext uri="{FF2B5EF4-FFF2-40B4-BE49-F238E27FC236}">
                <a16:creationId xmlns:a16="http://schemas.microsoft.com/office/drawing/2014/main" id="{1B5A7297-DE91-1A12-172E-0645F3917768}"/>
              </a:ext>
            </a:extLst>
          </p:cNvPr>
          <p:cNvSpPr>
            <a:spLocks noGrp="1"/>
          </p:cNvSpPr>
          <p:nvPr>
            <p:ph type="body" sz="quarter" idx="17" hasCustomPrompt="1"/>
          </p:nvPr>
        </p:nvSpPr>
        <p:spPr>
          <a:xfrm>
            <a:off x="3319684"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8" name="Text Placeholder 11">
            <a:extLst>
              <a:ext uri="{FF2B5EF4-FFF2-40B4-BE49-F238E27FC236}">
                <a16:creationId xmlns:a16="http://schemas.microsoft.com/office/drawing/2014/main" id="{23E91340-EF29-F3DC-3807-6AE7C195E41A}"/>
              </a:ext>
            </a:extLst>
          </p:cNvPr>
          <p:cNvSpPr>
            <a:spLocks noGrp="1"/>
          </p:cNvSpPr>
          <p:nvPr>
            <p:ph type="body" sz="quarter" idx="18" hasCustomPrompt="1"/>
          </p:nvPr>
        </p:nvSpPr>
        <p:spPr>
          <a:xfrm>
            <a:off x="6255520"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29" name="Text Placeholder 11">
            <a:extLst>
              <a:ext uri="{FF2B5EF4-FFF2-40B4-BE49-F238E27FC236}">
                <a16:creationId xmlns:a16="http://schemas.microsoft.com/office/drawing/2014/main" id="{BC4B9C08-2088-DFE3-60E9-2AA79144A73C}"/>
              </a:ext>
            </a:extLst>
          </p:cNvPr>
          <p:cNvSpPr>
            <a:spLocks noGrp="1"/>
          </p:cNvSpPr>
          <p:nvPr>
            <p:ph type="body" sz="quarter" idx="19" hasCustomPrompt="1"/>
          </p:nvPr>
        </p:nvSpPr>
        <p:spPr>
          <a:xfrm>
            <a:off x="9191355" y="2343138"/>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0" name="Text Placeholder 11">
            <a:extLst>
              <a:ext uri="{FF2B5EF4-FFF2-40B4-BE49-F238E27FC236}">
                <a16:creationId xmlns:a16="http://schemas.microsoft.com/office/drawing/2014/main" id="{D58C93FB-B4A5-AEAC-A785-F557C034E958}"/>
              </a:ext>
            </a:extLst>
          </p:cNvPr>
          <p:cNvSpPr>
            <a:spLocks noGrp="1"/>
          </p:cNvSpPr>
          <p:nvPr>
            <p:ph type="body" sz="quarter" idx="20" hasCustomPrompt="1"/>
          </p:nvPr>
        </p:nvSpPr>
        <p:spPr>
          <a:xfrm>
            <a:off x="1851766"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1" name="Text Placeholder 11">
            <a:extLst>
              <a:ext uri="{FF2B5EF4-FFF2-40B4-BE49-F238E27FC236}">
                <a16:creationId xmlns:a16="http://schemas.microsoft.com/office/drawing/2014/main" id="{EDFA4A35-BF71-058A-B48D-FF0D977DB8EA}"/>
              </a:ext>
            </a:extLst>
          </p:cNvPr>
          <p:cNvSpPr>
            <a:spLocks noGrp="1"/>
          </p:cNvSpPr>
          <p:nvPr>
            <p:ph type="body" sz="quarter" idx="21" hasCustomPrompt="1"/>
          </p:nvPr>
        </p:nvSpPr>
        <p:spPr>
          <a:xfrm>
            <a:off x="4787602"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2" name="Text Placeholder 11">
            <a:extLst>
              <a:ext uri="{FF2B5EF4-FFF2-40B4-BE49-F238E27FC236}">
                <a16:creationId xmlns:a16="http://schemas.microsoft.com/office/drawing/2014/main" id="{E6531D51-5A29-7D2B-74C1-D0CB1DD130B8}"/>
              </a:ext>
            </a:extLst>
          </p:cNvPr>
          <p:cNvSpPr>
            <a:spLocks noGrp="1"/>
          </p:cNvSpPr>
          <p:nvPr>
            <p:ph type="body" sz="quarter" idx="22" hasCustomPrompt="1"/>
          </p:nvPr>
        </p:nvSpPr>
        <p:spPr>
          <a:xfrm>
            <a:off x="7723438" y="5500732"/>
            <a:ext cx="2621290" cy="246221"/>
          </a:xfrm>
        </p:spPr>
        <p:txBody>
          <a:bodyPr anchor="t"/>
          <a:lstStyle>
            <a:lvl1pPr marL="0" indent="0" algn="ctr">
              <a:spcBef>
                <a:spcPts val="0"/>
              </a:spcBef>
              <a:buNone/>
              <a:defRPr kumimoji="0" lang="en-US" sz="1600" b="0" i="0" u="none" strike="noStrike" kern="1200" cap="none" spc="0" normalizeH="0" baseline="0" dirty="0">
                <a:ln>
                  <a:noFill/>
                </a:ln>
                <a:solidFill>
                  <a:srgbClr val="000000"/>
                </a:solidFill>
                <a:effectLst/>
                <a:uLnTx/>
                <a:uFillTx/>
                <a:latin typeface="Segoe UI"/>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edit text styles</a:t>
            </a:r>
          </a:p>
        </p:txBody>
      </p:sp>
      <p:sp>
        <p:nvSpPr>
          <p:cNvPr id="33" name="Picture Placeholder 56">
            <a:extLst>
              <a:ext uri="{FF2B5EF4-FFF2-40B4-BE49-F238E27FC236}">
                <a16:creationId xmlns:a16="http://schemas.microsoft.com/office/drawing/2014/main" id="{4B7B17AE-9FD4-78FD-625A-BF6DC1970342}"/>
              </a:ext>
            </a:extLst>
          </p:cNvPr>
          <p:cNvSpPr>
            <a:spLocks noGrp="1"/>
          </p:cNvSpPr>
          <p:nvPr>
            <p:ph type="pic" sz="quarter" idx="23" hasCustomPrompt="1"/>
          </p:nvPr>
        </p:nvSpPr>
        <p:spPr>
          <a:xfrm>
            <a:off x="459293"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4" name="Picture Placeholder 56">
            <a:extLst>
              <a:ext uri="{FF2B5EF4-FFF2-40B4-BE49-F238E27FC236}">
                <a16:creationId xmlns:a16="http://schemas.microsoft.com/office/drawing/2014/main" id="{A4FA298A-FDB0-62D1-348C-BA97EE95C963}"/>
              </a:ext>
            </a:extLst>
          </p:cNvPr>
          <p:cNvSpPr>
            <a:spLocks noGrp="1"/>
          </p:cNvSpPr>
          <p:nvPr>
            <p:ph type="pic" sz="quarter" idx="24" hasCustomPrompt="1"/>
          </p:nvPr>
        </p:nvSpPr>
        <p:spPr>
          <a:xfrm>
            <a:off x="3395129"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5" name="Picture Placeholder 56">
            <a:extLst>
              <a:ext uri="{FF2B5EF4-FFF2-40B4-BE49-F238E27FC236}">
                <a16:creationId xmlns:a16="http://schemas.microsoft.com/office/drawing/2014/main" id="{A90042C2-9ECF-07BD-6584-798A2ABE8F73}"/>
              </a:ext>
            </a:extLst>
          </p:cNvPr>
          <p:cNvSpPr>
            <a:spLocks noGrp="1"/>
          </p:cNvSpPr>
          <p:nvPr>
            <p:ph type="pic" sz="quarter" idx="25" hasCustomPrompt="1"/>
          </p:nvPr>
        </p:nvSpPr>
        <p:spPr>
          <a:xfrm>
            <a:off x="6330965"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6" name="Picture Placeholder 56">
            <a:extLst>
              <a:ext uri="{FF2B5EF4-FFF2-40B4-BE49-F238E27FC236}">
                <a16:creationId xmlns:a16="http://schemas.microsoft.com/office/drawing/2014/main" id="{86701723-00E8-A3B0-15A8-A9AED8CC7E9F}"/>
              </a:ext>
            </a:extLst>
          </p:cNvPr>
          <p:cNvSpPr>
            <a:spLocks noGrp="1"/>
          </p:cNvSpPr>
          <p:nvPr>
            <p:ph type="pic" sz="quarter" idx="26" hasCustomPrompt="1"/>
          </p:nvPr>
        </p:nvSpPr>
        <p:spPr>
          <a:xfrm>
            <a:off x="9266800" y="1262981"/>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7" name="Picture Placeholder 56">
            <a:extLst>
              <a:ext uri="{FF2B5EF4-FFF2-40B4-BE49-F238E27FC236}">
                <a16:creationId xmlns:a16="http://schemas.microsoft.com/office/drawing/2014/main" id="{F3D04200-5627-CE5C-6CE1-16F486651EFE}"/>
              </a:ext>
            </a:extLst>
          </p:cNvPr>
          <p:cNvSpPr>
            <a:spLocks noGrp="1"/>
          </p:cNvSpPr>
          <p:nvPr>
            <p:ph type="pic" sz="quarter" idx="27" hasCustomPrompt="1"/>
          </p:nvPr>
        </p:nvSpPr>
        <p:spPr>
          <a:xfrm>
            <a:off x="7798883"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8" name="Picture Placeholder 56">
            <a:extLst>
              <a:ext uri="{FF2B5EF4-FFF2-40B4-BE49-F238E27FC236}">
                <a16:creationId xmlns:a16="http://schemas.microsoft.com/office/drawing/2014/main" id="{885C2546-BE15-1B4E-2F9E-A906A939426C}"/>
              </a:ext>
            </a:extLst>
          </p:cNvPr>
          <p:cNvSpPr>
            <a:spLocks noGrp="1"/>
          </p:cNvSpPr>
          <p:nvPr>
            <p:ph type="pic" sz="quarter" idx="28" hasCustomPrompt="1"/>
          </p:nvPr>
        </p:nvSpPr>
        <p:spPr>
          <a:xfrm>
            <a:off x="4863047"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
        <p:nvSpPr>
          <p:cNvPr id="39" name="Picture Placeholder 56">
            <a:extLst>
              <a:ext uri="{FF2B5EF4-FFF2-40B4-BE49-F238E27FC236}">
                <a16:creationId xmlns:a16="http://schemas.microsoft.com/office/drawing/2014/main" id="{28DF2A32-A1D1-E469-4143-AF20954B662F}"/>
              </a:ext>
            </a:extLst>
          </p:cNvPr>
          <p:cNvSpPr>
            <a:spLocks noGrp="1"/>
          </p:cNvSpPr>
          <p:nvPr>
            <p:ph type="pic" sz="quarter" idx="29" hasCustomPrompt="1"/>
          </p:nvPr>
        </p:nvSpPr>
        <p:spPr>
          <a:xfrm>
            <a:off x="1927211" y="4429986"/>
            <a:ext cx="2470400" cy="1003969"/>
          </a:xfrm>
          <a:prstGeom prst="rect">
            <a:avLst/>
          </a:prstGeom>
          <a:solidFill>
            <a:schemeClr val="bg1"/>
          </a:solidFill>
        </p:spPr>
        <p:txBody>
          <a:bodyPr anchor="ctr">
            <a:noAutofit/>
          </a:bodyPr>
          <a:lstStyle>
            <a:lvl1pPr marL="0" indent="0" algn="ctr">
              <a:buNone/>
              <a:defRPr sz="1400">
                <a:latin typeface="+mj-lt"/>
              </a:defRPr>
            </a:lvl1pPr>
          </a:lstStyle>
          <a:p>
            <a:r>
              <a:rPr lang="en-US"/>
              <a:t>Image</a:t>
            </a:r>
          </a:p>
        </p:txBody>
      </p:sp>
    </p:spTree>
    <p:extLst>
      <p:ext uri="{BB962C8B-B14F-4D97-AF65-F5344CB8AC3E}">
        <p14:creationId xmlns:p14="http://schemas.microsoft.com/office/powerpoint/2010/main" val="1625715463"/>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3025138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16363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00403"/>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A745FF17-5C1B-1FAC-2B0B-F8AEED707486}"/>
              </a:ext>
            </a:extLst>
          </p:cNvPr>
          <p:cNvSpPr/>
          <p:nvPr userDrawn="1"/>
        </p:nvSpPr>
        <p:spPr bwMode="auto">
          <a:xfrm>
            <a:off x="613811" y="539253"/>
            <a:ext cx="5129764"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4" name="Picture Placeholder 56">
            <a:extLst>
              <a:ext uri="{FF2B5EF4-FFF2-40B4-BE49-F238E27FC236}">
                <a16:creationId xmlns:a16="http://schemas.microsoft.com/office/drawing/2014/main" id="{E9A60C29-70E4-48A8-1AD6-664797F8A49D}"/>
              </a:ext>
            </a:extLst>
          </p:cNvPr>
          <p:cNvSpPr>
            <a:spLocks noGrp="1"/>
          </p:cNvSpPr>
          <p:nvPr>
            <p:ph type="pic" sz="quarter" idx="16" hasCustomPrompt="1"/>
          </p:nvPr>
        </p:nvSpPr>
        <p:spPr>
          <a:xfrm>
            <a:off x="884739" y="654733"/>
            <a:ext cx="1007561" cy="1007561"/>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5" name="Rectangle: Rounded Corners 4">
            <a:extLst>
              <a:ext uri="{FF2B5EF4-FFF2-40B4-BE49-F238E27FC236}">
                <a16:creationId xmlns:a16="http://schemas.microsoft.com/office/drawing/2014/main" id="{35893444-D178-4644-717D-109F0DD21C94}"/>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Text Placeholder 61">
            <a:extLst>
              <a:ext uri="{FF2B5EF4-FFF2-40B4-BE49-F238E27FC236}">
                <a16:creationId xmlns:a16="http://schemas.microsoft.com/office/drawing/2014/main" id="{4172B0E9-6FE9-0DD5-1E51-93E86ED7A90F}"/>
              </a:ext>
            </a:extLst>
          </p:cNvPr>
          <p:cNvSpPr>
            <a:spLocks noGrp="1"/>
          </p:cNvSpPr>
          <p:nvPr>
            <p:ph type="body" sz="quarter" idx="10" hasCustomPrompt="1"/>
          </p:nvPr>
        </p:nvSpPr>
        <p:spPr>
          <a:xfrm>
            <a:off x="6096000" y="620645"/>
            <a:ext cx="5303520" cy="1645398"/>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7" name="Text Placeholder 61">
            <a:extLst>
              <a:ext uri="{FF2B5EF4-FFF2-40B4-BE49-F238E27FC236}">
                <a16:creationId xmlns:a16="http://schemas.microsoft.com/office/drawing/2014/main" id="{80FEEA81-F148-6156-7F23-495D80BE68C3}"/>
              </a:ext>
            </a:extLst>
          </p:cNvPr>
          <p:cNvSpPr>
            <a:spLocks noGrp="1"/>
          </p:cNvSpPr>
          <p:nvPr>
            <p:ph type="body" sz="quarter" idx="11" hasCustomPrompt="1"/>
          </p:nvPr>
        </p:nvSpPr>
        <p:spPr>
          <a:xfrm>
            <a:off x="6096000" y="2529273"/>
            <a:ext cx="5303520" cy="1645398"/>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8" name="Text Placeholder 61">
            <a:extLst>
              <a:ext uri="{FF2B5EF4-FFF2-40B4-BE49-F238E27FC236}">
                <a16:creationId xmlns:a16="http://schemas.microsoft.com/office/drawing/2014/main" id="{58EE2FA4-084E-E229-BFBD-11AEC5673726}"/>
              </a:ext>
            </a:extLst>
          </p:cNvPr>
          <p:cNvSpPr>
            <a:spLocks noGrp="1"/>
          </p:cNvSpPr>
          <p:nvPr>
            <p:ph type="body" sz="quarter" idx="12" hasCustomPrompt="1"/>
          </p:nvPr>
        </p:nvSpPr>
        <p:spPr>
          <a:xfrm>
            <a:off x="6096000" y="4437903"/>
            <a:ext cx="5303520" cy="1645398"/>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9" name="Text Placeholder 61">
            <a:extLst>
              <a:ext uri="{FF2B5EF4-FFF2-40B4-BE49-F238E27FC236}">
                <a16:creationId xmlns:a16="http://schemas.microsoft.com/office/drawing/2014/main" id="{1F924E61-E2BA-0B66-0881-3B025F2F1882}"/>
              </a:ext>
            </a:extLst>
          </p:cNvPr>
          <p:cNvSpPr>
            <a:spLocks noGrp="1"/>
          </p:cNvSpPr>
          <p:nvPr>
            <p:ph type="body" sz="quarter" idx="14" hasCustomPrompt="1"/>
          </p:nvPr>
        </p:nvSpPr>
        <p:spPr>
          <a:xfrm>
            <a:off x="884739" y="1905000"/>
            <a:ext cx="4616175" cy="4013200"/>
          </a:xfrm>
        </p:spPr>
        <p:txBody>
          <a:bodyPr anchor="t">
            <a:noAutofit/>
          </a:bodyPr>
          <a:lstStyle>
            <a:lvl1pPr marL="0" indent="0">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10" name="Text Placeholder 23">
            <a:extLst>
              <a:ext uri="{FF2B5EF4-FFF2-40B4-BE49-F238E27FC236}">
                <a16:creationId xmlns:a16="http://schemas.microsoft.com/office/drawing/2014/main" id="{73231D4B-E7DA-ABEC-7C60-D50BEEB10623}"/>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cxnSp>
        <p:nvCxnSpPr>
          <p:cNvPr id="11" name="Straight Connector 10">
            <a:extLst>
              <a:ext uri="{FF2B5EF4-FFF2-40B4-BE49-F238E27FC236}">
                <a16:creationId xmlns:a16="http://schemas.microsoft.com/office/drawing/2014/main" id="{46E5F2EA-15C9-BDAD-92EE-81CE16CA1A5A}"/>
              </a:ext>
            </a:extLst>
          </p:cNvPr>
          <p:cNvCxnSpPr>
            <a:cxnSpLocks/>
          </p:cNvCxnSpPr>
          <p:nvPr userDrawn="1"/>
        </p:nvCxnSpPr>
        <p:spPr>
          <a:xfrm>
            <a:off x="6096000" y="2397658"/>
            <a:ext cx="5303520"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BC662B-9797-BF45-BD4E-D84EDDB7574C}"/>
              </a:ext>
            </a:extLst>
          </p:cNvPr>
          <p:cNvCxnSpPr>
            <a:cxnSpLocks/>
          </p:cNvCxnSpPr>
          <p:nvPr userDrawn="1"/>
        </p:nvCxnSpPr>
        <p:spPr>
          <a:xfrm>
            <a:off x="6096000" y="4306286"/>
            <a:ext cx="5303520"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632440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er story - 5 ">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8CA0A9E-D04E-E78D-3936-D2B21CA22EBD}"/>
              </a:ext>
              <a:ext uri="{C183D7F6-B498-43B3-948B-1728B52AA6E4}">
                <adec:decorative xmlns:adec="http://schemas.microsoft.com/office/drawing/2017/decorative" val="1"/>
              </a:ext>
            </a:extLst>
          </p:cNvPr>
          <p:cNvCxnSpPr>
            <a:cxnSpLocks/>
          </p:cNvCxnSpPr>
          <p:nvPr userDrawn="1"/>
        </p:nvCxnSpPr>
        <p:spPr>
          <a:xfrm>
            <a:off x="6096000" y="1624804"/>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0195189-4305-E6E0-DD07-AFAB98CA6F04}"/>
              </a:ext>
              <a:ext uri="{C183D7F6-B498-43B3-948B-1728B52AA6E4}">
                <adec:decorative xmlns:adec="http://schemas.microsoft.com/office/drawing/2017/decorative" val="1"/>
              </a:ext>
            </a:extLst>
          </p:cNvPr>
          <p:cNvCxnSpPr>
            <a:cxnSpLocks/>
          </p:cNvCxnSpPr>
          <p:nvPr userDrawn="1"/>
        </p:nvCxnSpPr>
        <p:spPr>
          <a:xfrm>
            <a:off x="6095999" y="2785070"/>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DA550D1-9EC7-B798-3D4A-89BA2D57AA27}"/>
              </a:ext>
              <a:ext uri="{C183D7F6-B498-43B3-948B-1728B52AA6E4}">
                <adec:decorative xmlns:adec="http://schemas.microsoft.com/office/drawing/2017/decorative" val="1"/>
              </a:ext>
            </a:extLst>
          </p:cNvPr>
          <p:cNvCxnSpPr>
            <a:cxnSpLocks/>
          </p:cNvCxnSpPr>
          <p:nvPr userDrawn="1"/>
        </p:nvCxnSpPr>
        <p:spPr>
          <a:xfrm>
            <a:off x="6095998" y="3945335"/>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0AFC14A-3E75-F76D-0B7A-C96653D62F33}"/>
              </a:ext>
              <a:ext uri="{C183D7F6-B498-43B3-948B-1728B52AA6E4}">
                <adec:decorative xmlns:adec="http://schemas.microsoft.com/office/drawing/2017/decorative" val="1"/>
              </a:ext>
            </a:extLst>
          </p:cNvPr>
          <p:cNvCxnSpPr>
            <a:cxnSpLocks/>
          </p:cNvCxnSpPr>
          <p:nvPr userDrawn="1"/>
        </p:nvCxnSpPr>
        <p:spPr>
          <a:xfrm>
            <a:off x="6095998" y="5105600"/>
            <a:ext cx="5275435" cy="0"/>
          </a:xfrm>
          <a:prstGeom prst="line">
            <a:avLst/>
          </a:prstGeom>
          <a:ln w="635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E6CE3599-EC8A-AFA1-92AA-8C8AF057CBE3}"/>
              </a:ext>
            </a:extLst>
          </p:cNvPr>
          <p:cNvSpPr/>
          <p:nvPr userDrawn="1"/>
        </p:nvSpPr>
        <p:spPr bwMode="auto">
          <a:xfrm>
            <a:off x="613811" y="539253"/>
            <a:ext cx="5129764"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 name="Picture Placeholder 56">
            <a:extLst>
              <a:ext uri="{FF2B5EF4-FFF2-40B4-BE49-F238E27FC236}">
                <a16:creationId xmlns:a16="http://schemas.microsoft.com/office/drawing/2014/main" id="{234432EB-E892-EF33-18BC-472C67F64958}"/>
              </a:ext>
            </a:extLst>
          </p:cNvPr>
          <p:cNvSpPr>
            <a:spLocks noGrp="1"/>
          </p:cNvSpPr>
          <p:nvPr>
            <p:ph type="pic" sz="quarter" idx="16" hasCustomPrompt="1"/>
          </p:nvPr>
        </p:nvSpPr>
        <p:spPr>
          <a:xfrm>
            <a:off x="884739" y="654733"/>
            <a:ext cx="1007561" cy="1007561"/>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9" name="Rectangle: Rounded Corners 8">
            <a:extLst>
              <a:ext uri="{FF2B5EF4-FFF2-40B4-BE49-F238E27FC236}">
                <a16:creationId xmlns:a16="http://schemas.microsoft.com/office/drawing/2014/main" id="{B9AC8824-5AEB-8959-8D3B-621F26627B7E}"/>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0" name="Text Placeholder 61">
            <a:extLst>
              <a:ext uri="{FF2B5EF4-FFF2-40B4-BE49-F238E27FC236}">
                <a16:creationId xmlns:a16="http://schemas.microsoft.com/office/drawing/2014/main" id="{8E4B6139-6467-872D-8F33-1A333E65FEFF}"/>
              </a:ext>
            </a:extLst>
          </p:cNvPr>
          <p:cNvSpPr>
            <a:spLocks noGrp="1"/>
          </p:cNvSpPr>
          <p:nvPr>
            <p:ph type="body" sz="quarter" idx="10" hasCustomPrompt="1"/>
          </p:nvPr>
        </p:nvSpPr>
        <p:spPr>
          <a:xfrm>
            <a:off x="6096000" y="620645"/>
            <a:ext cx="5303520" cy="848052"/>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1" name="Text Placeholder 61">
            <a:extLst>
              <a:ext uri="{FF2B5EF4-FFF2-40B4-BE49-F238E27FC236}">
                <a16:creationId xmlns:a16="http://schemas.microsoft.com/office/drawing/2014/main" id="{82B001C5-E1D6-9A9E-EB23-429D24857AE1}"/>
              </a:ext>
            </a:extLst>
          </p:cNvPr>
          <p:cNvSpPr>
            <a:spLocks noGrp="1"/>
          </p:cNvSpPr>
          <p:nvPr>
            <p:ph type="body" sz="quarter" idx="11" hasCustomPrompt="1"/>
          </p:nvPr>
        </p:nvSpPr>
        <p:spPr>
          <a:xfrm>
            <a:off x="6096000" y="1780911"/>
            <a:ext cx="5303520" cy="848052"/>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2" name="Text Placeholder 61">
            <a:extLst>
              <a:ext uri="{FF2B5EF4-FFF2-40B4-BE49-F238E27FC236}">
                <a16:creationId xmlns:a16="http://schemas.microsoft.com/office/drawing/2014/main" id="{8D650BC2-8AB4-58D3-780B-3E60C240D1F1}"/>
              </a:ext>
            </a:extLst>
          </p:cNvPr>
          <p:cNvSpPr>
            <a:spLocks noGrp="1"/>
          </p:cNvSpPr>
          <p:nvPr>
            <p:ph type="body" sz="quarter" idx="12" hasCustomPrompt="1"/>
          </p:nvPr>
        </p:nvSpPr>
        <p:spPr>
          <a:xfrm>
            <a:off x="6096000" y="2941177"/>
            <a:ext cx="5303520" cy="848051"/>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3" name="Text Placeholder 61">
            <a:extLst>
              <a:ext uri="{FF2B5EF4-FFF2-40B4-BE49-F238E27FC236}">
                <a16:creationId xmlns:a16="http://schemas.microsoft.com/office/drawing/2014/main" id="{406D8B0D-9482-1175-E5E5-0E386C10C985}"/>
              </a:ext>
            </a:extLst>
          </p:cNvPr>
          <p:cNvSpPr>
            <a:spLocks noGrp="1"/>
          </p:cNvSpPr>
          <p:nvPr>
            <p:ph type="body" sz="quarter" idx="14" hasCustomPrompt="1"/>
          </p:nvPr>
        </p:nvSpPr>
        <p:spPr>
          <a:xfrm>
            <a:off x="884739" y="1905000"/>
            <a:ext cx="4616175" cy="4013200"/>
          </a:xfrm>
        </p:spPr>
        <p:txBody>
          <a:bodyPr anchor="t">
            <a:noAutofit/>
          </a:bodyPr>
          <a:lstStyle>
            <a:lvl1pPr marL="0" indent="0">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14" name="Text Placeholder 23">
            <a:extLst>
              <a:ext uri="{FF2B5EF4-FFF2-40B4-BE49-F238E27FC236}">
                <a16:creationId xmlns:a16="http://schemas.microsoft.com/office/drawing/2014/main" id="{72F716FE-8A59-80ED-1368-E514AC668320}"/>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sp>
        <p:nvSpPr>
          <p:cNvPr id="17" name="Text Placeholder 61">
            <a:extLst>
              <a:ext uri="{FF2B5EF4-FFF2-40B4-BE49-F238E27FC236}">
                <a16:creationId xmlns:a16="http://schemas.microsoft.com/office/drawing/2014/main" id="{6BB6AE42-F8EC-726D-04A8-C23A1E0F022C}"/>
              </a:ext>
            </a:extLst>
          </p:cNvPr>
          <p:cNvSpPr>
            <a:spLocks noGrp="1"/>
          </p:cNvSpPr>
          <p:nvPr>
            <p:ph type="body" sz="quarter" idx="24" hasCustomPrompt="1"/>
          </p:nvPr>
        </p:nvSpPr>
        <p:spPr>
          <a:xfrm>
            <a:off x="6096000" y="4101442"/>
            <a:ext cx="5303520" cy="848051"/>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
        <p:nvSpPr>
          <p:cNvPr id="18" name="Text Placeholder 61">
            <a:extLst>
              <a:ext uri="{FF2B5EF4-FFF2-40B4-BE49-F238E27FC236}">
                <a16:creationId xmlns:a16="http://schemas.microsoft.com/office/drawing/2014/main" id="{8D650BC2-8AB4-58D3-780B-3E60C240D1F1}"/>
              </a:ext>
            </a:extLst>
          </p:cNvPr>
          <p:cNvSpPr>
            <a:spLocks noGrp="1"/>
          </p:cNvSpPr>
          <p:nvPr>
            <p:ph type="body" sz="quarter" idx="25" hasCustomPrompt="1"/>
          </p:nvPr>
        </p:nvSpPr>
        <p:spPr>
          <a:xfrm>
            <a:off x="6096000" y="5261704"/>
            <a:ext cx="5303520" cy="848051"/>
          </a:xfrm>
        </p:spPr>
        <p:txBody>
          <a:bodyPr anchor="ctr">
            <a:noAutofit/>
          </a:bodyPr>
          <a:lstStyle>
            <a:lvl1pPr marL="0" indent="0">
              <a:spcBef>
                <a:spcPts val="0"/>
              </a:spcBef>
              <a:buNone/>
              <a:defRPr kumimoji="0" lang="en-US" sz="2000" b="0" i="0" u="none" strike="noStrike" kern="1200" cap="none" spc="0" normalizeH="0" baseline="0" dirty="0">
                <a:ln w="3175">
                  <a:noFill/>
                </a:ln>
                <a:solidFill>
                  <a:srgbClr val="000000"/>
                </a:solidFill>
                <a:effectLst/>
                <a:uLnTx/>
                <a:uFillTx/>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466236" rtl="0" eaLnBrk="1" fontAlgn="base" latinLnBrk="0" hangingPunct="1">
              <a:lnSpc>
                <a:spcPct val="100000"/>
              </a:lnSpc>
              <a:spcBef>
                <a:spcPts val="0"/>
              </a:spcBef>
              <a:spcAft>
                <a:spcPts val="0"/>
              </a:spcAft>
              <a:buClrTx/>
              <a:buSzTx/>
              <a:buFontTx/>
              <a:buNone/>
              <a:tabLst/>
              <a:defRPr/>
            </a:pPr>
            <a:r>
              <a:rPr lang="en-GB"/>
              <a:t>Add points here</a:t>
            </a:r>
            <a:endParaRPr lang="en-US"/>
          </a:p>
        </p:txBody>
      </p:sp>
    </p:spTree>
    <p:extLst>
      <p:ext uri="{BB962C8B-B14F-4D97-AF65-F5344CB8AC3E}">
        <p14:creationId xmlns:p14="http://schemas.microsoft.com/office/powerpoint/2010/main" val="2755119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45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6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er story - media">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4FB4F104-4F56-1C72-6B4B-6003D87CCAA1}"/>
              </a:ext>
            </a:extLst>
          </p:cNvPr>
          <p:cNvSpPr/>
          <p:nvPr userDrawn="1"/>
        </p:nvSpPr>
        <p:spPr bwMode="auto">
          <a:xfrm>
            <a:off x="613811" y="539253"/>
            <a:ext cx="5129764"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4" name="Picture Placeholder 56">
            <a:extLst>
              <a:ext uri="{FF2B5EF4-FFF2-40B4-BE49-F238E27FC236}">
                <a16:creationId xmlns:a16="http://schemas.microsoft.com/office/drawing/2014/main" id="{27C0FE8D-305C-E013-B424-6281F312CC67}"/>
              </a:ext>
            </a:extLst>
          </p:cNvPr>
          <p:cNvSpPr>
            <a:spLocks noGrp="1"/>
          </p:cNvSpPr>
          <p:nvPr>
            <p:ph type="pic" sz="quarter" idx="16" hasCustomPrompt="1"/>
          </p:nvPr>
        </p:nvSpPr>
        <p:spPr>
          <a:xfrm>
            <a:off x="884739" y="654733"/>
            <a:ext cx="1007561" cy="1007561"/>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5" name="Rectangle: Rounded Corners 4">
            <a:extLst>
              <a:ext uri="{FF2B5EF4-FFF2-40B4-BE49-F238E27FC236}">
                <a16:creationId xmlns:a16="http://schemas.microsoft.com/office/drawing/2014/main" id="{3C24262A-4B23-F365-A6E1-DFDEF065BC16}"/>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9" name="Text Placeholder 61">
            <a:extLst>
              <a:ext uri="{FF2B5EF4-FFF2-40B4-BE49-F238E27FC236}">
                <a16:creationId xmlns:a16="http://schemas.microsoft.com/office/drawing/2014/main" id="{7BA21467-C364-F7C8-78AF-BFCDD4CE7082}"/>
              </a:ext>
            </a:extLst>
          </p:cNvPr>
          <p:cNvSpPr>
            <a:spLocks noGrp="1"/>
          </p:cNvSpPr>
          <p:nvPr>
            <p:ph type="body" sz="quarter" idx="14" hasCustomPrompt="1"/>
          </p:nvPr>
        </p:nvSpPr>
        <p:spPr>
          <a:xfrm>
            <a:off x="884739" y="1905000"/>
            <a:ext cx="4616175" cy="4013200"/>
          </a:xfrm>
        </p:spPr>
        <p:txBody>
          <a:bodyPr anchor="t">
            <a:noAutofit/>
          </a:bodyPr>
          <a:lstStyle>
            <a:lvl1pPr marL="0" indent="0">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10" name="Text Placeholder 23">
            <a:extLst>
              <a:ext uri="{FF2B5EF4-FFF2-40B4-BE49-F238E27FC236}">
                <a16:creationId xmlns:a16="http://schemas.microsoft.com/office/drawing/2014/main" id="{66B985D3-2063-EA15-71E7-16F224B2FA50}"/>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sp>
        <p:nvSpPr>
          <p:cNvPr id="16" name="Picture Placeholder 15">
            <a:extLst>
              <a:ext uri="{FF2B5EF4-FFF2-40B4-BE49-F238E27FC236}">
                <a16:creationId xmlns:a16="http://schemas.microsoft.com/office/drawing/2014/main" id="{305E87A4-AEBE-DC11-8E82-1732D10A4090}"/>
              </a:ext>
            </a:extLst>
          </p:cNvPr>
          <p:cNvSpPr>
            <a:spLocks noGrp="1"/>
          </p:cNvSpPr>
          <p:nvPr>
            <p:ph type="pic" sz="quarter" idx="24" hasCustomPrompt="1"/>
          </p:nvPr>
        </p:nvSpPr>
        <p:spPr>
          <a:xfrm>
            <a:off x="6201861" y="812804"/>
            <a:ext cx="4953000" cy="5059676"/>
          </a:xfrm>
        </p:spPr>
        <p:txBody>
          <a:bodyPr/>
          <a:lstStyle>
            <a:lvl1pPr marL="0" indent="0">
              <a:buNone/>
              <a:defRPr/>
            </a:lvl1pPr>
          </a:lstStyle>
          <a:p>
            <a:r>
              <a:rPr lang="en-US"/>
              <a:t>Insert media</a:t>
            </a:r>
          </a:p>
        </p:txBody>
      </p:sp>
    </p:spTree>
    <p:extLst>
      <p:ext uri="{BB962C8B-B14F-4D97-AF65-F5344CB8AC3E}">
        <p14:creationId xmlns:p14="http://schemas.microsoft.com/office/powerpoint/2010/main" val="142520163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er story - quote only">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EB94B67-E65E-F724-99D9-516DD2596A81}"/>
              </a:ext>
            </a:extLst>
          </p:cNvPr>
          <p:cNvSpPr/>
          <p:nvPr userDrawn="1"/>
        </p:nvSpPr>
        <p:spPr bwMode="auto">
          <a:xfrm>
            <a:off x="613810" y="539253"/>
            <a:ext cx="10877150" cy="5642342"/>
          </a:xfrm>
          <a:prstGeom prst="roundRect">
            <a:avLst>
              <a:gd name="adj" fmla="val 2764"/>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4" name="Picture Placeholder 56">
            <a:extLst>
              <a:ext uri="{FF2B5EF4-FFF2-40B4-BE49-F238E27FC236}">
                <a16:creationId xmlns:a16="http://schemas.microsoft.com/office/drawing/2014/main" id="{33289C13-F335-E281-CD97-2DDCA84A1076}"/>
              </a:ext>
            </a:extLst>
          </p:cNvPr>
          <p:cNvSpPr>
            <a:spLocks noGrp="1"/>
          </p:cNvSpPr>
          <p:nvPr>
            <p:ph type="pic" sz="quarter" idx="16" hasCustomPrompt="1"/>
          </p:nvPr>
        </p:nvSpPr>
        <p:spPr>
          <a:xfrm>
            <a:off x="5379290" y="1006115"/>
            <a:ext cx="1433420" cy="1433420"/>
          </a:xfrm>
          <a:prstGeom prst="rect">
            <a:avLst/>
          </a:prstGeom>
        </p:spPr>
        <p:txBody>
          <a:bodyPr anchor="ctr">
            <a:noAutofit/>
          </a:bodyPr>
          <a:lstStyle>
            <a:lvl1pPr marL="0" indent="0" algn="ctr">
              <a:buNone/>
              <a:defRPr sz="1200">
                <a:latin typeface="+mj-lt"/>
              </a:defRPr>
            </a:lvl1pPr>
          </a:lstStyle>
          <a:p>
            <a:r>
              <a:rPr lang="en-US"/>
              <a:t>Customer Logo</a:t>
            </a:r>
          </a:p>
        </p:txBody>
      </p:sp>
      <p:sp>
        <p:nvSpPr>
          <p:cNvPr id="5" name="Rectangle: Rounded Corners 4">
            <a:extLst>
              <a:ext uri="{FF2B5EF4-FFF2-40B4-BE49-F238E27FC236}">
                <a16:creationId xmlns:a16="http://schemas.microsoft.com/office/drawing/2014/main" id="{94A0E8B8-6C61-DAE2-E578-FC09246C5E8A}"/>
              </a:ext>
            </a:extLst>
          </p:cNvPr>
          <p:cNvSpPr/>
          <p:nvPr userDrawn="1"/>
        </p:nvSpPr>
        <p:spPr bwMode="auto">
          <a:xfrm>
            <a:off x="501662" y="425311"/>
            <a:ext cx="11101485" cy="5848489"/>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Text Placeholder 61">
            <a:extLst>
              <a:ext uri="{FF2B5EF4-FFF2-40B4-BE49-F238E27FC236}">
                <a16:creationId xmlns:a16="http://schemas.microsoft.com/office/drawing/2014/main" id="{4BCA81E3-27B3-973D-770F-38FDD26E804D}"/>
              </a:ext>
            </a:extLst>
          </p:cNvPr>
          <p:cNvSpPr>
            <a:spLocks noGrp="1"/>
          </p:cNvSpPr>
          <p:nvPr>
            <p:ph type="body" sz="quarter" idx="14" hasCustomPrompt="1"/>
          </p:nvPr>
        </p:nvSpPr>
        <p:spPr>
          <a:xfrm>
            <a:off x="2220886" y="3017520"/>
            <a:ext cx="7750229" cy="2900680"/>
          </a:xfrm>
        </p:spPr>
        <p:txBody>
          <a:bodyPr anchor="t">
            <a:noAutofit/>
          </a:bodyPr>
          <a:lstStyle>
            <a:lvl1pPr marL="0" indent="0" algn="ctr">
              <a:lnSpc>
                <a:spcPct val="100000"/>
              </a:lnSpc>
              <a:buNone/>
              <a:defRPr kumimoji="0" lang="en-US" sz="2400" b="0" i="0" u="none" strike="noStrike" kern="1200" cap="none" spc="0" normalizeH="0" baseline="0" dirty="0">
                <a:ln>
                  <a:noFill/>
                </a:ln>
                <a:solidFill>
                  <a:schemeClr val="tx1"/>
                </a:solidFill>
                <a:effectLst/>
                <a:uLnTx/>
                <a:uFillTx/>
                <a:latin typeface="Segoe UI Semibold"/>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a:t>Add description here</a:t>
            </a:r>
            <a:endParaRPr lang="en-US"/>
          </a:p>
        </p:txBody>
      </p:sp>
      <p:sp>
        <p:nvSpPr>
          <p:cNvPr id="7" name="Text Placeholder 23">
            <a:extLst>
              <a:ext uri="{FF2B5EF4-FFF2-40B4-BE49-F238E27FC236}">
                <a16:creationId xmlns:a16="http://schemas.microsoft.com/office/drawing/2014/main" id="{6E1FA416-D0B1-57D8-3551-18AFDD30E1DF}"/>
              </a:ext>
            </a:extLst>
          </p:cNvPr>
          <p:cNvSpPr>
            <a:spLocks noGrp="1"/>
          </p:cNvSpPr>
          <p:nvPr>
            <p:ph type="body" sz="quarter" idx="23" hasCustomPrompt="1"/>
          </p:nvPr>
        </p:nvSpPr>
        <p:spPr>
          <a:xfrm>
            <a:off x="528240" y="6460362"/>
            <a:ext cx="8106728" cy="138499"/>
          </a:xfrm>
        </p:spPr>
        <p:txBody>
          <a:bodyPr wrap="square" anchor="b">
            <a:spAutoFit/>
          </a:bodyPr>
          <a:lstStyle>
            <a:lvl1pPr marL="0" indent="0" algn="l">
              <a:buNone/>
              <a:defRPr sz="900">
                <a:solidFill>
                  <a:schemeClr val="bg1">
                    <a:lumMod val="50000"/>
                  </a:schemeClr>
                </a:solidFill>
                <a:latin typeface="+mn-lt"/>
              </a:defRPr>
            </a:lvl1pPr>
          </a:lstStyle>
          <a:p>
            <a:pPr lvl="0"/>
            <a:r>
              <a:rPr lang="en-GB"/>
              <a:t>Add text here</a:t>
            </a:r>
            <a:endParaRPr lang="en-US"/>
          </a:p>
        </p:txBody>
      </p:sp>
    </p:spTree>
    <p:extLst>
      <p:ext uri="{BB962C8B-B14F-4D97-AF65-F5344CB8AC3E}">
        <p14:creationId xmlns:p14="http://schemas.microsoft.com/office/powerpoint/2010/main" val="74427592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er story - solution">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F0480DC-D43B-D9D9-2E0C-F9D364345658}"/>
              </a:ext>
            </a:extLst>
          </p:cNvPr>
          <p:cNvSpPr/>
          <p:nvPr userDrawn="1"/>
        </p:nvSpPr>
        <p:spPr bwMode="auto">
          <a:xfrm>
            <a:off x="-1" y="3984702"/>
            <a:ext cx="3139024" cy="2873298"/>
          </a:xfrm>
          <a:custGeom>
            <a:avLst/>
            <a:gdLst>
              <a:gd name="connsiteX0" fmla="*/ 0 w 3139024"/>
              <a:gd name="connsiteY0" fmla="*/ 0 h 2873298"/>
              <a:gd name="connsiteX1" fmla="*/ 119063 w 3139024"/>
              <a:gd name="connsiteY1" fmla="*/ 0 h 2873298"/>
              <a:gd name="connsiteX2" fmla="*/ 228603 w 3139024"/>
              <a:gd name="connsiteY2" fmla="*/ 109540 h 2873298"/>
              <a:gd name="connsiteX3" fmla="*/ 228603 w 3139024"/>
              <a:gd name="connsiteY3" fmla="*/ 1142892 h 2873298"/>
              <a:gd name="connsiteX4" fmla="*/ 228604 w 3139024"/>
              <a:gd name="connsiteY4" fmla="*/ 1142892 h 2873298"/>
              <a:gd name="connsiteX5" fmla="*/ 228604 w 3139024"/>
              <a:gd name="connsiteY5" fmla="*/ 2296215 h 2873298"/>
              <a:gd name="connsiteX6" fmla="*/ 397337 w 3139024"/>
              <a:gd name="connsiteY6" fmla="*/ 2503243 h 2873298"/>
              <a:gd name="connsiteX7" fmla="*/ 439916 w 3139024"/>
              <a:gd name="connsiteY7" fmla="*/ 2507536 h 2873298"/>
              <a:gd name="connsiteX8" fmla="*/ 2781386 w 3139024"/>
              <a:gd name="connsiteY8" fmla="*/ 2507536 h 2873298"/>
              <a:gd name="connsiteX9" fmla="*/ 2960205 w 3139024"/>
              <a:gd name="connsiteY9" fmla="*/ 2507536 h 2873298"/>
              <a:gd name="connsiteX10" fmla="*/ 3039965 w 3139024"/>
              <a:gd name="connsiteY10" fmla="*/ 2507536 h 2873298"/>
              <a:gd name="connsiteX11" fmla="*/ 3139024 w 3139024"/>
              <a:gd name="connsiteY11" fmla="*/ 2606595 h 2873298"/>
              <a:gd name="connsiteX12" fmla="*/ 3139024 w 3139024"/>
              <a:gd name="connsiteY12" fmla="*/ 2873297 h 2873298"/>
              <a:gd name="connsiteX13" fmla="*/ 3039238 w 3139024"/>
              <a:gd name="connsiteY13" fmla="*/ 2873297 h 2873298"/>
              <a:gd name="connsiteX14" fmla="*/ 3039238 w 3139024"/>
              <a:gd name="connsiteY14" fmla="*/ 2873298 h 2873298"/>
              <a:gd name="connsiteX15" fmla="*/ 2960205 w 3139024"/>
              <a:gd name="connsiteY15" fmla="*/ 2873298 h 2873298"/>
              <a:gd name="connsiteX16" fmla="*/ 2781386 w 3139024"/>
              <a:gd name="connsiteY16" fmla="*/ 2873298 h 2873298"/>
              <a:gd name="connsiteX17" fmla="*/ 1 w 3139024"/>
              <a:gd name="connsiteY17" fmla="*/ 2873298 h 2873298"/>
              <a:gd name="connsiteX18" fmla="*/ 1 w 3139024"/>
              <a:gd name="connsiteY18" fmla="*/ 2285784 h 2873298"/>
              <a:gd name="connsiteX19" fmla="*/ 0 w 3139024"/>
              <a:gd name="connsiteY19" fmla="*/ 2285784 h 287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39024" h="2873298">
                <a:moveTo>
                  <a:pt x="0" y="0"/>
                </a:moveTo>
                <a:lnTo>
                  <a:pt x="119063" y="0"/>
                </a:lnTo>
                <a:cubicBezTo>
                  <a:pt x="179560" y="0"/>
                  <a:pt x="228603" y="49043"/>
                  <a:pt x="228603" y="109540"/>
                </a:cubicBezTo>
                <a:lnTo>
                  <a:pt x="228603" y="1142892"/>
                </a:lnTo>
                <a:lnTo>
                  <a:pt x="228604" y="1142892"/>
                </a:lnTo>
                <a:lnTo>
                  <a:pt x="228604" y="2296215"/>
                </a:lnTo>
                <a:cubicBezTo>
                  <a:pt x="228604" y="2398336"/>
                  <a:pt x="301041" y="2483538"/>
                  <a:pt x="397337" y="2503243"/>
                </a:cubicBezTo>
                <a:lnTo>
                  <a:pt x="439916" y="2507536"/>
                </a:lnTo>
                <a:lnTo>
                  <a:pt x="2781386" y="2507536"/>
                </a:lnTo>
                <a:lnTo>
                  <a:pt x="2960205" y="2507536"/>
                </a:lnTo>
                <a:lnTo>
                  <a:pt x="3039965" y="2507536"/>
                </a:lnTo>
                <a:cubicBezTo>
                  <a:pt x="3094674" y="2507536"/>
                  <a:pt x="3139024" y="2551886"/>
                  <a:pt x="3139024" y="2606595"/>
                </a:cubicBezTo>
                <a:lnTo>
                  <a:pt x="3139024" y="2873297"/>
                </a:lnTo>
                <a:lnTo>
                  <a:pt x="3039238" y="2873297"/>
                </a:lnTo>
                <a:lnTo>
                  <a:pt x="3039238" y="2873298"/>
                </a:lnTo>
                <a:lnTo>
                  <a:pt x="2960205" y="2873298"/>
                </a:lnTo>
                <a:lnTo>
                  <a:pt x="2781386" y="2873298"/>
                </a:lnTo>
                <a:lnTo>
                  <a:pt x="1" y="2873298"/>
                </a:lnTo>
                <a:lnTo>
                  <a:pt x="1" y="2285784"/>
                </a:lnTo>
                <a:lnTo>
                  <a:pt x="0" y="228578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19BC4FD8-13E6-E36B-0AF0-83D53FC2ADF6}"/>
              </a:ext>
            </a:extLst>
          </p:cNvPr>
          <p:cNvSpPr/>
          <p:nvPr userDrawn="1"/>
        </p:nvSpPr>
        <p:spPr bwMode="auto">
          <a:xfrm>
            <a:off x="293689" y="292101"/>
            <a:ext cx="11604624" cy="6114910"/>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0A2D0EB7-84B4-000E-5F45-03A3545FBD21}"/>
              </a:ext>
            </a:extLst>
          </p:cNvPr>
          <p:cNvSpPr/>
          <p:nvPr userDrawn="1"/>
        </p:nvSpPr>
        <p:spPr bwMode="auto">
          <a:xfrm>
            <a:off x="426720" y="428625"/>
            <a:ext cx="4392929" cy="5841862"/>
          </a:xfrm>
          <a:prstGeom prst="roundRect">
            <a:avLst>
              <a:gd name="adj" fmla="val 2323"/>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8B9C755D-AD1A-9CBB-683E-5E945889C890}"/>
              </a:ext>
            </a:extLst>
          </p:cNvPr>
          <p:cNvSpPr/>
          <p:nvPr userDrawn="1"/>
        </p:nvSpPr>
        <p:spPr bwMode="auto">
          <a:xfrm>
            <a:off x="584199" y="4930932"/>
            <a:ext cx="1973431" cy="1188720"/>
          </a:xfrm>
          <a:prstGeom prst="roundRect">
            <a:avLst>
              <a:gd name="adj" fmla="val 5825"/>
            </a:avLst>
          </a:prstGeom>
          <a:solidFill>
            <a:schemeClr val="bg1">
              <a:lumMod val="8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 name="Rectangle: Rounded Corners 6">
            <a:extLst>
              <a:ext uri="{FF2B5EF4-FFF2-40B4-BE49-F238E27FC236}">
                <a16:creationId xmlns:a16="http://schemas.microsoft.com/office/drawing/2014/main" id="{372B03D8-1E29-7C15-DF23-EC1F15B85ADF}"/>
              </a:ext>
            </a:extLst>
          </p:cNvPr>
          <p:cNvSpPr/>
          <p:nvPr userDrawn="1"/>
        </p:nvSpPr>
        <p:spPr bwMode="auto">
          <a:xfrm>
            <a:off x="2679531" y="4930933"/>
            <a:ext cx="1973431" cy="1186021"/>
          </a:xfrm>
          <a:prstGeom prst="roundRect">
            <a:avLst>
              <a:gd name="adj" fmla="val 5825"/>
            </a:avLst>
          </a:prstGeom>
          <a:solidFill>
            <a:schemeClr val="bg1">
              <a:lumMod val="85000"/>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TextBox 7">
            <a:extLst>
              <a:ext uri="{FF2B5EF4-FFF2-40B4-BE49-F238E27FC236}">
                <a16:creationId xmlns:a16="http://schemas.microsoft.com/office/drawing/2014/main" id="{3A0AEB11-7DC2-7852-7AAE-822F0F4F5625}"/>
              </a:ext>
            </a:extLst>
          </p:cNvPr>
          <p:cNvSpPr txBox="1"/>
          <p:nvPr userDrawn="1"/>
        </p:nvSpPr>
        <p:spPr>
          <a:xfrm>
            <a:off x="5644830" y="2247167"/>
            <a:ext cx="266285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 normalizeH="0" baseline="0" noProof="0">
                <a:ln>
                  <a:noFill/>
                </a:ln>
                <a:solidFill>
                  <a:schemeClr val="bg2"/>
                </a:solidFill>
                <a:effectLst/>
                <a:uLnTx/>
                <a:uFillTx/>
                <a:latin typeface="Segoe UI Semibold"/>
                <a:ea typeface="+mn-ea"/>
                <a:cs typeface="Segoe UI Semibold"/>
              </a:rPr>
              <a:t>Current Solution</a:t>
            </a:r>
            <a:endParaRPr kumimoji="0" lang="en-US" sz="2000" b="0" i="0" u="none" strike="noStrike" kern="1200" cap="none" spc="0" normalizeH="0" baseline="0" noProof="0">
              <a:ln>
                <a:noFill/>
              </a:ln>
              <a:solidFill>
                <a:schemeClr val="bg2"/>
              </a:solidFill>
              <a:effectLst/>
              <a:uLnTx/>
              <a:uFillTx/>
              <a:latin typeface="Segoe UI Semibold"/>
              <a:ea typeface="+mn-ea"/>
              <a:cs typeface="+mn-cs"/>
            </a:endParaRPr>
          </a:p>
        </p:txBody>
      </p:sp>
      <p:cxnSp>
        <p:nvCxnSpPr>
          <p:cNvPr id="9" name="Straight Connector 8">
            <a:extLst>
              <a:ext uri="{FF2B5EF4-FFF2-40B4-BE49-F238E27FC236}">
                <a16:creationId xmlns:a16="http://schemas.microsoft.com/office/drawing/2014/main" id="{CAA820C7-3C5F-5462-BFC3-BD6C0EE85ECA}"/>
              </a:ext>
            </a:extLst>
          </p:cNvPr>
          <p:cNvCxnSpPr>
            <a:cxnSpLocks/>
          </p:cNvCxnSpPr>
          <p:nvPr userDrawn="1"/>
        </p:nvCxnSpPr>
        <p:spPr>
          <a:xfrm flipV="1">
            <a:off x="4978399" y="2767452"/>
            <a:ext cx="3329281" cy="0"/>
          </a:xfrm>
          <a:prstGeom prst="line">
            <a:avLst/>
          </a:prstGeom>
          <a:ln w="25400">
            <a:solidFill>
              <a:schemeClr val="bg1">
                <a:lumMod val="8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22E7B7-A300-3398-92C8-685CE51BE7C0}"/>
              </a:ext>
            </a:extLst>
          </p:cNvPr>
          <p:cNvSpPr txBox="1"/>
          <p:nvPr userDrawn="1"/>
        </p:nvSpPr>
        <p:spPr>
          <a:xfrm>
            <a:off x="9102428" y="2247167"/>
            <a:ext cx="2662850" cy="307777"/>
          </a:xfrm>
          <a:prstGeom prst="rect">
            <a:avLst/>
          </a:prstGeom>
          <a:noFill/>
        </p:spPr>
        <p:txBody>
          <a:bodyPr wrap="square" lIns="0" tIns="0" rIns="0" bIns="0" rtlCol="0">
            <a:spAutoFit/>
          </a:bodyPr>
          <a:lstStyle/>
          <a:p>
            <a:pPr>
              <a:defRPr/>
            </a:pPr>
            <a:r>
              <a:rPr lang="en-US" sz="2000" b="1" spc="-5">
                <a:solidFill>
                  <a:schemeClr val="bg2"/>
                </a:solidFill>
                <a:latin typeface="Segoe UI Semibold"/>
                <a:cs typeface="Segoe UI Semibold"/>
              </a:rPr>
              <a:t>Looking Ahead</a:t>
            </a:r>
          </a:p>
        </p:txBody>
      </p:sp>
      <p:cxnSp>
        <p:nvCxnSpPr>
          <p:cNvPr id="11" name="Straight Connector 10">
            <a:extLst>
              <a:ext uri="{FF2B5EF4-FFF2-40B4-BE49-F238E27FC236}">
                <a16:creationId xmlns:a16="http://schemas.microsoft.com/office/drawing/2014/main" id="{AA4982DC-B8EB-F4C4-1ED0-AC71D8482F9A}"/>
              </a:ext>
            </a:extLst>
          </p:cNvPr>
          <p:cNvCxnSpPr>
            <a:cxnSpLocks/>
          </p:cNvCxnSpPr>
          <p:nvPr userDrawn="1"/>
        </p:nvCxnSpPr>
        <p:spPr>
          <a:xfrm flipV="1">
            <a:off x="8435997" y="2767452"/>
            <a:ext cx="3329281" cy="0"/>
          </a:xfrm>
          <a:prstGeom prst="line">
            <a:avLst/>
          </a:prstGeom>
          <a:ln w="254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Freeform: Shape 58">
            <a:extLst>
              <a:ext uri="{FF2B5EF4-FFF2-40B4-BE49-F238E27FC236}">
                <a16:creationId xmlns:a16="http://schemas.microsoft.com/office/drawing/2014/main" id="{22790B87-BCA6-D600-1CE2-0E27B1590470}"/>
              </a:ext>
            </a:extLst>
          </p:cNvPr>
          <p:cNvSpPr/>
          <p:nvPr userDrawn="1"/>
        </p:nvSpPr>
        <p:spPr>
          <a:xfrm flipH="1">
            <a:off x="4978399"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58">
            <a:extLst>
              <a:ext uri="{FF2B5EF4-FFF2-40B4-BE49-F238E27FC236}">
                <a16:creationId xmlns:a16="http://schemas.microsoft.com/office/drawing/2014/main" id="{4B2D9CA3-DFE3-7309-3E64-5D79D7CEE8B7}"/>
              </a:ext>
            </a:extLst>
          </p:cNvPr>
          <p:cNvSpPr/>
          <p:nvPr userDrawn="1"/>
        </p:nvSpPr>
        <p:spPr>
          <a:xfrm flipH="1">
            <a:off x="8435997"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Rectangle: Single Corner Rounded 13">
            <a:extLst>
              <a:ext uri="{FF2B5EF4-FFF2-40B4-BE49-F238E27FC236}">
                <a16:creationId xmlns:a16="http://schemas.microsoft.com/office/drawing/2014/main" id="{5F52895E-A328-6C30-5C06-121960138065}"/>
              </a:ext>
              <a:ext uri="{C183D7F6-B498-43B3-948B-1728B52AA6E4}">
                <adec:decorative xmlns:adec="http://schemas.microsoft.com/office/drawing/2017/decorative" val="1"/>
              </a:ext>
            </a:extLst>
          </p:cNvPr>
          <p:cNvSpPr/>
          <p:nvPr userDrawn="1"/>
        </p:nvSpPr>
        <p:spPr bwMode="auto">
          <a:xfrm flipH="1">
            <a:off x="4958078" y="4876800"/>
            <a:ext cx="7233915" cy="1981200"/>
          </a:xfrm>
          <a:prstGeom prst="round1Rect">
            <a:avLst>
              <a:gd name="adj" fmla="val 3955"/>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outerShdw blurRad="50800" dist="38100" dir="2700000" algn="tl" rotWithShape="0">
                  <a:srgbClr val="000000">
                    <a:alpha val="40000"/>
                  </a:srgbClr>
                </a:outerShdw>
              </a:effectLst>
              <a:uLnTx/>
              <a:uFillTx/>
              <a:cs typeface="Segoe UI" pitchFamily="34" charset="0"/>
            </a:endParaRPr>
          </a:p>
        </p:txBody>
      </p:sp>
      <p:sp>
        <p:nvSpPr>
          <p:cNvPr id="15" name="Freeform: Shape 14">
            <a:extLst>
              <a:ext uri="{FF2B5EF4-FFF2-40B4-BE49-F238E27FC236}">
                <a16:creationId xmlns:a16="http://schemas.microsoft.com/office/drawing/2014/main" id="{AAFAAED7-CC9A-7734-949F-7C0699C7989F}"/>
              </a:ext>
            </a:extLst>
          </p:cNvPr>
          <p:cNvSpPr/>
          <p:nvPr userDrawn="1"/>
        </p:nvSpPr>
        <p:spPr>
          <a:xfrm>
            <a:off x="5032376" y="4947177"/>
            <a:ext cx="258761" cy="205353"/>
          </a:xfrm>
          <a:custGeom>
            <a:avLst/>
            <a:gdLst>
              <a:gd name="connsiteX0" fmla="*/ 434170 w 434170"/>
              <a:gd name="connsiteY0" fmla="*/ 0 h 344558"/>
              <a:gd name="connsiteX1" fmla="*/ 434170 w 434170"/>
              <a:gd name="connsiteY1" fmla="*/ 74504 h 344558"/>
              <a:gd name="connsiteX2" fmla="*/ 335092 w 434170"/>
              <a:gd name="connsiteY2" fmla="*/ 170889 h 344558"/>
              <a:gd name="connsiteX3" fmla="*/ 434170 w 434170"/>
              <a:gd name="connsiteY3" fmla="*/ 170889 h 344558"/>
              <a:gd name="connsiteX4" fmla="*/ 434170 w 434170"/>
              <a:gd name="connsiteY4" fmla="*/ 344558 h 344558"/>
              <a:gd name="connsiteX5" fmla="*/ 260502 w 434170"/>
              <a:gd name="connsiteY5" fmla="*/ 344558 h 344558"/>
              <a:gd name="connsiteX6" fmla="*/ 260502 w 434170"/>
              <a:gd name="connsiteY6" fmla="*/ 170889 h 344558"/>
              <a:gd name="connsiteX7" fmla="*/ 434170 w 434170"/>
              <a:gd name="connsiteY7" fmla="*/ 0 h 344558"/>
              <a:gd name="connsiteX8" fmla="*/ 173668 w 434170"/>
              <a:gd name="connsiteY8" fmla="*/ 0 h 344558"/>
              <a:gd name="connsiteX9" fmla="*/ 173668 w 434170"/>
              <a:gd name="connsiteY9" fmla="*/ 74504 h 344558"/>
              <a:gd name="connsiteX10" fmla="*/ 74590 w 434170"/>
              <a:gd name="connsiteY10" fmla="*/ 170889 h 344558"/>
              <a:gd name="connsiteX11" fmla="*/ 173668 w 434170"/>
              <a:gd name="connsiteY11" fmla="*/ 170889 h 344558"/>
              <a:gd name="connsiteX12" fmla="*/ 173668 w 434170"/>
              <a:gd name="connsiteY12" fmla="*/ 344558 h 344558"/>
              <a:gd name="connsiteX13" fmla="*/ 0 w 434170"/>
              <a:gd name="connsiteY13" fmla="*/ 344558 h 344558"/>
              <a:gd name="connsiteX14" fmla="*/ 0 w 434170"/>
              <a:gd name="connsiteY14" fmla="*/ 170889 h 344558"/>
              <a:gd name="connsiteX15" fmla="*/ 173668 w 434170"/>
              <a:gd name="connsiteY15" fmla="*/ 0 h 3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4170" h="344558">
                <a:moveTo>
                  <a:pt x="434170" y="0"/>
                </a:moveTo>
                <a:lnTo>
                  <a:pt x="434170" y="74504"/>
                </a:lnTo>
                <a:cubicBezTo>
                  <a:pt x="380504" y="74530"/>
                  <a:pt x="336596" y="117244"/>
                  <a:pt x="335092" y="170889"/>
                </a:cubicBezTo>
                <a:lnTo>
                  <a:pt x="434170" y="170889"/>
                </a:lnTo>
                <a:lnTo>
                  <a:pt x="434170" y="344558"/>
                </a:lnTo>
                <a:lnTo>
                  <a:pt x="260502" y="344558"/>
                </a:lnTo>
                <a:lnTo>
                  <a:pt x="260502" y="170889"/>
                </a:lnTo>
                <a:cubicBezTo>
                  <a:pt x="262020" y="76062"/>
                  <a:pt x="339331" y="-12"/>
                  <a:pt x="434170" y="0"/>
                </a:cubicBezTo>
                <a:close/>
                <a:moveTo>
                  <a:pt x="173668" y="0"/>
                </a:moveTo>
                <a:lnTo>
                  <a:pt x="173668" y="74504"/>
                </a:lnTo>
                <a:cubicBezTo>
                  <a:pt x="120002" y="74530"/>
                  <a:pt x="76094" y="117244"/>
                  <a:pt x="74590" y="170889"/>
                </a:cubicBezTo>
                <a:lnTo>
                  <a:pt x="173668" y="170889"/>
                </a:lnTo>
                <a:lnTo>
                  <a:pt x="173668" y="344558"/>
                </a:lnTo>
                <a:lnTo>
                  <a:pt x="0" y="344558"/>
                </a:lnTo>
                <a:lnTo>
                  <a:pt x="0" y="170889"/>
                </a:lnTo>
                <a:cubicBezTo>
                  <a:pt x="1518" y="76062"/>
                  <a:pt x="78829" y="-12"/>
                  <a:pt x="173668" y="0"/>
                </a:cubicBezTo>
                <a:close/>
              </a:path>
            </a:pathLst>
          </a:custGeom>
          <a:solidFill>
            <a:schemeClr val="bg1">
              <a:lumMod val="95000"/>
            </a:schemeClr>
          </a:solidFill>
          <a:ln w="8632" cap="flat">
            <a:noFill/>
            <a:prstDash val="solid"/>
            <a:miter/>
          </a:ln>
        </p:spPr>
        <p:txBody>
          <a:bodyPr rtlCol="0" anchor="ctr"/>
          <a:lstStyle/>
          <a:p>
            <a:endParaRPr lang="en-US"/>
          </a:p>
        </p:txBody>
      </p:sp>
      <p:sp>
        <p:nvSpPr>
          <p:cNvPr id="16" name="Title 1">
            <a:extLst>
              <a:ext uri="{FF2B5EF4-FFF2-40B4-BE49-F238E27FC236}">
                <a16:creationId xmlns:a16="http://schemas.microsoft.com/office/drawing/2014/main" id="{9ACA0609-D155-40F1-2F6B-61B85A5FA457}"/>
              </a:ext>
            </a:extLst>
          </p:cNvPr>
          <p:cNvSpPr>
            <a:spLocks noGrp="1"/>
          </p:cNvSpPr>
          <p:nvPr>
            <p:ph type="title"/>
          </p:nvPr>
        </p:nvSpPr>
        <p:spPr>
          <a:xfrm>
            <a:off x="588263" y="1358431"/>
            <a:ext cx="4064699" cy="430887"/>
          </a:xfrm>
        </p:spPr>
        <p:txBody>
          <a:bodyPr/>
          <a:lstStyle>
            <a:lvl1pPr marL="0" algn="l" defTabSz="932742" rtl="0" eaLnBrk="1" latinLnBrk="0" hangingPunct="1">
              <a:lnSpc>
                <a:spcPct val="10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Click to edit Master title</a:t>
            </a:r>
          </a:p>
        </p:txBody>
      </p:sp>
      <p:sp>
        <p:nvSpPr>
          <p:cNvPr id="17" name="Text Placeholder 42">
            <a:extLst>
              <a:ext uri="{FF2B5EF4-FFF2-40B4-BE49-F238E27FC236}">
                <a16:creationId xmlns:a16="http://schemas.microsoft.com/office/drawing/2014/main" id="{EA67E6B9-ED1E-9B21-B421-7D7804FD2217}"/>
              </a:ext>
            </a:extLst>
          </p:cNvPr>
          <p:cNvSpPr>
            <a:spLocks noGrp="1"/>
          </p:cNvSpPr>
          <p:nvPr>
            <p:ph type="body" sz="quarter" idx="18"/>
          </p:nvPr>
        </p:nvSpPr>
        <p:spPr>
          <a:xfrm>
            <a:off x="588263" y="1903420"/>
            <a:ext cx="4064698" cy="246221"/>
          </a:xfrm>
        </p:spPr>
        <p:txBody>
          <a:bodyPr>
            <a:spAutoFit/>
          </a:bodyPr>
          <a:lstStyle>
            <a:lvl1pPr marL="0" indent="0">
              <a:spcBef>
                <a:spcPts val="0"/>
              </a:spcBef>
              <a:buNone/>
              <a:defRPr sz="1600">
                <a:latin typeface="+mn-lt"/>
              </a:defRPr>
            </a:lvl1pPr>
          </a:lstStyle>
          <a:p>
            <a:pPr lvl="0"/>
            <a:r>
              <a:rPr lang="en-US"/>
              <a:t>Click to edit Master text styles</a:t>
            </a:r>
          </a:p>
        </p:txBody>
      </p:sp>
      <p:sp>
        <p:nvSpPr>
          <p:cNvPr id="18" name="Text Placeholder 42">
            <a:extLst>
              <a:ext uri="{FF2B5EF4-FFF2-40B4-BE49-F238E27FC236}">
                <a16:creationId xmlns:a16="http://schemas.microsoft.com/office/drawing/2014/main" id="{517347C2-C6D0-A7A7-C129-F3FA7757E6FD}"/>
              </a:ext>
            </a:extLst>
          </p:cNvPr>
          <p:cNvSpPr>
            <a:spLocks noGrp="1"/>
          </p:cNvSpPr>
          <p:nvPr>
            <p:ph type="body" sz="quarter" idx="19" hasCustomPrompt="1"/>
          </p:nvPr>
        </p:nvSpPr>
        <p:spPr>
          <a:xfrm>
            <a:off x="696978" y="4987142"/>
            <a:ext cx="1747873" cy="492443"/>
          </a:xfrm>
        </p:spPr>
        <p:txBody>
          <a:bodyPr wrap="square">
            <a:spAutoFit/>
          </a:bodyPr>
          <a:lstStyle>
            <a:lvl1pPr marL="0" indent="0">
              <a:buNone/>
              <a:defRPr sz="3200">
                <a:solidFill>
                  <a:schemeClr val="bg2"/>
                </a:solidFill>
                <a:latin typeface="+mj-lt"/>
              </a:defRPr>
            </a:lvl1pPr>
          </a:lstStyle>
          <a:p>
            <a:pPr lvl="0"/>
            <a:r>
              <a:rPr lang="en-US"/>
              <a:t>##</a:t>
            </a:r>
          </a:p>
        </p:txBody>
      </p:sp>
      <p:sp>
        <p:nvSpPr>
          <p:cNvPr id="19" name="Text Placeholder 42">
            <a:extLst>
              <a:ext uri="{FF2B5EF4-FFF2-40B4-BE49-F238E27FC236}">
                <a16:creationId xmlns:a16="http://schemas.microsoft.com/office/drawing/2014/main" id="{FA9F2B3C-8D16-9EEF-89C6-3B00BE12821B}"/>
              </a:ext>
            </a:extLst>
          </p:cNvPr>
          <p:cNvSpPr>
            <a:spLocks noGrp="1"/>
          </p:cNvSpPr>
          <p:nvPr>
            <p:ph type="body" sz="quarter" idx="20"/>
          </p:nvPr>
        </p:nvSpPr>
        <p:spPr>
          <a:xfrm>
            <a:off x="696978" y="5490205"/>
            <a:ext cx="1747873" cy="369332"/>
          </a:xfrm>
        </p:spPr>
        <p:txBody>
          <a:bodyPr wrap="square">
            <a:spAutoFit/>
          </a:bodyPr>
          <a:lstStyle>
            <a:lvl1pPr marL="0" indent="0">
              <a:buNone/>
              <a:defRPr sz="1200">
                <a:solidFill>
                  <a:schemeClr val="tx1"/>
                </a:solidFill>
                <a:latin typeface="+mn-lt"/>
              </a:defRPr>
            </a:lvl1pPr>
          </a:lstStyle>
          <a:p>
            <a:pPr lvl="0"/>
            <a:r>
              <a:rPr lang="en-US"/>
              <a:t>Click to edit Master text styles</a:t>
            </a:r>
          </a:p>
        </p:txBody>
      </p:sp>
      <p:sp>
        <p:nvSpPr>
          <p:cNvPr id="20" name="Text Placeholder 42">
            <a:extLst>
              <a:ext uri="{FF2B5EF4-FFF2-40B4-BE49-F238E27FC236}">
                <a16:creationId xmlns:a16="http://schemas.microsoft.com/office/drawing/2014/main" id="{3098E8C2-9BB1-26AC-2564-C18F5FEFB7A6}"/>
              </a:ext>
            </a:extLst>
          </p:cNvPr>
          <p:cNvSpPr>
            <a:spLocks noGrp="1"/>
          </p:cNvSpPr>
          <p:nvPr>
            <p:ph type="body" sz="quarter" idx="21" hasCustomPrompt="1"/>
          </p:nvPr>
        </p:nvSpPr>
        <p:spPr>
          <a:xfrm>
            <a:off x="2792310" y="4987142"/>
            <a:ext cx="1747873" cy="492443"/>
          </a:xfrm>
        </p:spPr>
        <p:txBody>
          <a:bodyPr wrap="square">
            <a:spAutoFit/>
          </a:bodyPr>
          <a:lstStyle>
            <a:lvl1pPr marL="0" indent="0">
              <a:buNone/>
              <a:defRPr sz="3200">
                <a:solidFill>
                  <a:schemeClr val="bg2"/>
                </a:solidFill>
                <a:latin typeface="+mj-lt"/>
              </a:defRPr>
            </a:lvl1pPr>
          </a:lstStyle>
          <a:p>
            <a:pPr lvl="0"/>
            <a:r>
              <a:rPr lang="en-US"/>
              <a:t>##</a:t>
            </a:r>
          </a:p>
        </p:txBody>
      </p:sp>
      <p:sp>
        <p:nvSpPr>
          <p:cNvPr id="21" name="Text Placeholder 42">
            <a:extLst>
              <a:ext uri="{FF2B5EF4-FFF2-40B4-BE49-F238E27FC236}">
                <a16:creationId xmlns:a16="http://schemas.microsoft.com/office/drawing/2014/main" id="{742416D9-83C6-58D4-B566-3D244E84499D}"/>
              </a:ext>
            </a:extLst>
          </p:cNvPr>
          <p:cNvSpPr>
            <a:spLocks noGrp="1"/>
          </p:cNvSpPr>
          <p:nvPr>
            <p:ph type="body" sz="quarter" idx="22"/>
          </p:nvPr>
        </p:nvSpPr>
        <p:spPr>
          <a:xfrm>
            <a:off x="2792310" y="5490205"/>
            <a:ext cx="1747873" cy="369332"/>
          </a:xfrm>
        </p:spPr>
        <p:txBody>
          <a:bodyPr wrap="square">
            <a:spAutoFit/>
          </a:bodyPr>
          <a:lstStyle>
            <a:lvl1pPr marL="0" indent="0">
              <a:buNone/>
              <a:defRPr sz="1200">
                <a:solidFill>
                  <a:schemeClr val="tx1"/>
                </a:solidFill>
                <a:latin typeface="+mn-lt"/>
              </a:defRPr>
            </a:lvl1pPr>
          </a:lstStyle>
          <a:p>
            <a:pPr lvl="0"/>
            <a:r>
              <a:rPr lang="en-US"/>
              <a:t>Click to edit Master text styles</a:t>
            </a:r>
          </a:p>
        </p:txBody>
      </p:sp>
      <p:sp>
        <p:nvSpPr>
          <p:cNvPr id="22" name="Text Placeholder 42">
            <a:extLst>
              <a:ext uri="{FF2B5EF4-FFF2-40B4-BE49-F238E27FC236}">
                <a16:creationId xmlns:a16="http://schemas.microsoft.com/office/drawing/2014/main" id="{70B6D3BA-5C89-64BF-0757-7FECCF07E6F5}"/>
              </a:ext>
            </a:extLst>
          </p:cNvPr>
          <p:cNvSpPr>
            <a:spLocks noGrp="1"/>
          </p:cNvSpPr>
          <p:nvPr>
            <p:ph type="body" sz="quarter" idx="23"/>
          </p:nvPr>
        </p:nvSpPr>
        <p:spPr>
          <a:xfrm>
            <a:off x="5120640" y="5031849"/>
            <a:ext cx="6777671" cy="215444"/>
          </a:xfrm>
        </p:spPr>
        <p:txBody>
          <a:bodyPr wrap="square">
            <a:spAutoFit/>
          </a:bodyPr>
          <a:lstStyle>
            <a:lvl1pPr marL="0" indent="0">
              <a:buNone/>
              <a:defRPr sz="1400" i="1">
                <a:solidFill>
                  <a:schemeClr val="tx1"/>
                </a:solidFill>
                <a:latin typeface="+mn-lt"/>
              </a:defRPr>
            </a:lvl1pPr>
          </a:lstStyle>
          <a:p>
            <a:pPr lvl="0"/>
            <a:r>
              <a:rPr lang="en-US"/>
              <a:t>Click to edit Master text styles</a:t>
            </a:r>
          </a:p>
        </p:txBody>
      </p:sp>
      <p:sp>
        <p:nvSpPr>
          <p:cNvPr id="23" name="Text Placeholder 42">
            <a:extLst>
              <a:ext uri="{FF2B5EF4-FFF2-40B4-BE49-F238E27FC236}">
                <a16:creationId xmlns:a16="http://schemas.microsoft.com/office/drawing/2014/main" id="{29545424-0147-6335-C6F1-506B67A30519}"/>
              </a:ext>
            </a:extLst>
          </p:cNvPr>
          <p:cNvSpPr>
            <a:spLocks noGrp="1"/>
          </p:cNvSpPr>
          <p:nvPr>
            <p:ph type="body" sz="quarter" idx="24"/>
          </p:nvPr>
        </p:nvSpPr>
        <p:spPr>
          <a:xfrm>
            <a:off x="5120640" y="6222345"/>
            <a:ext cx="6777671" cy="184666"/>
          </a:xfrm>
        </p:spPr>
        <p:txBody>
          <a:bodyPr wrap="square" anchor="b">
            <a:spAutoFit/>
          </a:bodyPr>
          <a:lstStyle>
            <a:lvl1pPr marL="0" indent="0" algn="r">
              <a:spcBef>
                <a:spcPts val="0"/>
              </a:spcBef>
              <a:buNone/>
              <a:defRPr sz="1200">
                <a:solidFill>
                  <a:schemeClr val="tx1"/>
                </a:solidFill>
                <a:latin typeface="+mj-lt"/>
              </a:defRPr>
            </a:lvl1pPr>
          </a:lstStyle>
          <a:p>
            <a:pPr lvl="0"/>
            <a:r>
              <a:rPr lang="en-US"/>
              <a:t>Click to edit Master text styles</a:t>
            </a:r>
          </a:p>
        </p:txBody>
      </p:sp>
      <p:sp>
        <p:nvSpPr>
          <p:cNvPr id="24" name="Text Placeholder 42">
            <a:extLst>
              <a:ext uri="{FF2B5EF4-FFF2-40B4-BE49-F238E27FC236}">
                <a16:creationId xmlns:a16="http://schemas.microsoft.com/office/drawing/2014/main" id="{DD3E1587-6802-84F9-7084-5C86440A34A1}"/>
              </a:ext>
            </a:extLst>
          </p:cNvPr>
          <p:cNvSpPr>
            <a:spLocks noGrp="1"/>
          </p:cNvSpPr>
          <p:nvPr>
            <p:ph type="body" sz="quarter" idx="25"/>
          </p:nvPr>
        </p:nvSpPr>
        <p:spPr>
          <a:xfrm>
            <a:off x="4978399"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5" name="Text Placeholder 42">
            <a:extLst>
              <a:ext uri="{FF2B5EF4-FFF2-40B4-BE49-F238E27FC236}">
                <a16:creationId xmlns:a16="http://schemas.microsoft.com/office/drawing/2014/main" id="{CA3BDA25-320D-A6B1-9CE4-99CA3730596D}"/>
              </a:ext>
            </a:extLst>
          </p:cNvPr>
          <p:cNvSpPr>
            <a:spLocks noGrp="1"/>
          </p:cNvSpPr>
          <p:nvPr>
            <p:ph type="body" sz="quarter" idx="26"/>
          </p:nvPr>
        </p:nvSpPr>
        <p:spPr>
          <a:xfrm>
            <a:off x="8435997"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6" name="Picture Placeholder 56">
            <a:extLst>
              <a:ext uri="{FF2B5EF4-FFF2-40B4-BE49-F238E27FC236}">
                <a16:creationId xmlns:a16="http://schemas.microsoft.com/office/drawing/2014/main" id="{C278F43F-8A42-019C-441D-4C23A632795B}"/>
              </a:ext>
            </a:extLst>
          </p:cNvPr>
          <p:cNvSpPr>
            <a:spLocks noGrp="1"/>
          </p:cNvSpPr>
          <p:nvPr>
            <p:ph type="pic" sz="quarter" idx="16" hasCustomPrompt="1"/>
          </p:nvPr>
        </p:nvSpPr>
        <p:spPr>
          <a:xfrm>
            <a:off x="584198" y="530398"/>
            <a:ext cx="1492251" cy="750715"/>
          </a:xfrm>
          <a:prstGeom prst="rect">
            <a:avLst/>
          </a:prstGeom>
        </p:spPr>
        <p:txBody>
          <a:bodyPr anchor="ctr">
            <a:noAutofit/>
          </a:bodyPr>
          <a:lstStyle>
            <a:lvl1pPr marL="0" indent="0" algn="ctr">
              <a:buNone/>
              <a:defRPr sz="2000">
                <a:latin typeface="+mj-lt"/>
              </a:defRPr>
            </a:lvl1pPr>
          </a:lstStyle>
          <a:p>
            <a:r>
              <a:rPr lang="en-US"/>
              <a:t>Image</a:t>
            </a:r>
          </a:p>
        </p:txBody>
      </p:sp>
      <p:grpSp>
        <p:nvGrpSpPr>
          <p:cNvPr id="27" name="Picture Placeholder 815">
            <a:extLst>
              <a:ext uri="{FF2B5EF4-FFF2-40B4-BE49-F238E27FC236}">
                <a16:creationId xmlns:a16="http://schemas.microsoft.com/office/drawing/2014/main" id="{09EC962C-AD71-501F-76E0-CB60A7AE11C2}"/>
              </a:ext>
            </a:extLst>
          </p:cNvPr>
          <p:cNvGrpSpPr/>
          <p:nvPr userDrawn="1"/>
        </p:nvGrpSpPr>
        <p:grpSpPr>
          <a:xfrm>
            <a:off x="8526088" y="2231221"/>
            <a:ext cx="297629" cy="297627"/>
            <a:chOff x="5026092" y="2187685"/>
            <a:chExt cx="297629" cy="297627"/>
          </a:xfrm>
        </p:grpSpPr>
        <p:sp>
          <p:nvSpPr>
            <p:cNvPr id="28" name="Freeform: Shape 27">
              <a:extLst>
                <a:ext uri="{FF2B5EF4-FFF2-40B4-BE49-F238E27FC236}">
                  <a16:creationId xmlns:a16="http://schemas.microsoft.com/office/drawing/2014/main" id="{8ADDC726-4200-E8E7-68F2-543A31AA6C18}"/>
                </a:ext>
              </a:extLst>
            </p:cNvPr>
            <p:cNvSpPr/>
            <p:nvPr/>
          </p:nvSpPr>
          <p:spPr>
            <a:xfrm>
              <a:off x="5186783" y="2187685"/>
              <a:ext cx="195964" cy="195968"/>
            </a:xfrm>
            <a:custGeom>
              <a:avLst/>
              <a:gdLst>
                <a:gd name="connsiteX0" fmla="*/ 130622 w 195964"/>
                <a:gd name="connsiteY0" fmla="*/ -1012 h 195968"/>
                <a:gd name="connsiteX1" fmla="*/ 130747 w 195964"/>
                <a:gd name="connsiteY1" fmla="*/ -1012 h 195968"/>
                <a:gd name="connsiteX2" fmla="*/ 136689 w 195964"/>
                <a:gd name="connsiteY2" fmla="*/ 4906 h 195968"/>
                <a:gd name="connsiteX3" fmla="*/ 136689 w 195964"/>
                <a:gd name="connsiteY3" fmla="*/ 32106 h 195968"/>
                <a:gd name="connsiteX4" fmla="*/ 141396 w 195964"/>
                <a:gd name="connsiteY4" fmla="*/ 27403 h 195968"/>
                <a:gd name="connsiteX5" fmla="*/ 154455 w 195964"/>
                <a:gd name="connsiteY5" fmla="*/ 21994 h 195968"/>
                <a:gd name="connsiteX6" fmla="*/ 167534 w 195964"/>
                <a:gd name="connsiteY6" fmla="*/ 27403 h 195968"/>
                <a:gd name="connsiteX7" fmla="*/ 167494 w 195964"/>
                <a:gd name="connsiteY7" fmla="*/ 53466 h 195968"/>
                <a:gd name="connsiteX8" fmla="*/ 162779 w 195964"/>
                <a:gd name="connsiteY8" fmla="*/ 58208 h 195968"/>
                <a:gd name="connsiteX9" fmla="*/ 189948 w 195964"/>
                <a:gd name="connsiteY9" fmla="*/ 58208 h 195968"/>
                <a:gd name="connsiteX10" fmla="*/ 194118 w 195964"/>
                <a:gd name="connsiteY10" fmla="*/ 59933 h 195968"/>
                <a:gd name="connsiteX11" fmla="*/ 194142 w 195964"/>
                <a:gd name="connsiteY11" fmla="*/ 68281 h 195968"/>
                <a:gd name="connsiteX12" fmla="*/ 152723 w 195964"/>
                <a:gd name="connsiteY12" fmla="*/ 109707 h 195968"/>
                <a:gd name="connsiteX13" fmla="*/ 148525 w 195964"/>
                <a:gd name="connsiteY13" fmla="*/ 111432 h 195968"/>
                <a:gd name="connsiteX14" fmla="*/ 109520 w 195964"/>
                <a:gd name="connsiteY14" fmla="*/ 111432 h 195968"/>
                <a:gd name="connsiteX15" fmla="*/ 31374 w 195964"/>
                <a:gd name="connsiteY15" fmla="*/ 189543 h 195968"/>
                <a:gd name="connsiteX16" fmla="*/ 5271 w 195964"/>
                <a:gd name="connsiteY16" fmla="*/ 189582 h 195968"/>
                <a:gd name="connsiteX17" fmla="*/ 5271 w 195964"/>
                <a:gd name="connsiteY17" fmla="*/ 163480 h 195968"/>
                <a:gd name="connsiteX18" fmla="*/ 83430 w 195964"/>
                <a:gd name="connsiteY18" fmla="*/ 85330 h 195968"/>
                <a:gd name="connsiteX19" fmla="*/ 83430 w 195964"/>
                <a:gd name="connsiteY19" fmla="*/ 46372 h 195968"/>
                <a:gd name="connsiteX20" fmla="*/ 85178 w 195964"/>
                <a:gd name="connsiteY20" fmla="*/ 42178 h 195968"/>
                <a:gd name="connsiteX21" fmla="*/ 126597 w 195964"/>
                <a:gd name="connsiteY21" fmla="*/ 752 h 195968"/>
                <a:gd name="connsiteX22" fmla="*/ 130618 w 195964"/>
                <a:gd name="connsiteY22" fmla="*/ -973 h 195968"/>
                <a:gd name="connsiteX23" fmla="*/ 130622 w 195964"/>
                <a:gd name="connsiteY23" fmla="*/ -1012 h 19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964" h="195968">
                  <a:moveTo>
                    <a:pt x="130622" y="-1012"/>
                  </a:moveTo>
                  <a:cubicBezTo>
                    <a:pt x="130665" y="-1012"/>
                    <a:pt x="130708" y="-1012"/>
                    <a:pt x="130747" y="-1012"/>
                  </a:cubicBezTo>
                  <a:cubicBezTo>
                    <a:pt x="134016" y="-1012"/>
                    <a:pt x="136677" y="1653"/>
                    <a:pt x="136689" y="4906"/>
                  </a:cubicBezTo>
                  <a:lnTo>
                    <a:pt x="136689" y="32106"/>
                  </a:lnTo>
                  <a:lnTo>
                    <a:pt x="141396" y="27403"/>
                  </a:lnTo>
                  <a:cubicBezTo>
                    <a:pt x="144974" y="23797"/>
                    <a:pt x="149713" y="21994"/>
                    <a:pt x="154455" y="21994"/>
                  </a:cubicBezTo>
                  <a:cubicBezTo>
                    <a:pt x="159201" y="21994"/>
                    <a:pt x="163951" y="23797"/>
                    <a:pt x="167534" y="27403"/>
                  </a:cubicBezTo>
                  <a:cubicBezTo>
                    <a:pt x="174694" y="34575"/>
                    <a:pt x="174663" y="46333"/>
                    <a:pt x="167494" y="53466"/>
                  </a:cubicBezTo>
                  <a:lnTo>
                    <a:pt x="162779" y="58208"/>
                  </a:lnTo>
                  <a:lnTo>
                    <a:pt x="189948" y="58208"/>
                  </a:lnTo>
                  <a:cubicBezTo>
                    <a:pt x="191508" y="58208"/>
                    <a:pt x="193009" y="58835"/>
                    <a:pt x="194118" y="59933"/>
                  </a:cubicBezTo>
                  <a:cubicBezTo>
                    <a:pt x="196434" y="62206"/>
                    <a:pt x="196446" y="65969"/>
                    <a:pt x="194142" y="68281"/>
                  </a:cubicBezTo>
                  <a:lnTo>
                    <a:pt x="152723" y="109707"/>
                  </a:lnTo>
                  <a:cubicBezTo>
                    <a:pt x="151610" y="110805"/>
                    <a:pt x="150101" y="111432"/>
                    <a:pt x="148525" y="111432"/>
                  </a:cubicBezTo>
                  <a:lnTo>
                    <a:pt x="109520" y="111432"/>
                  </a:lnTo>
                  <a:lnTo>
                    <a:pt x="31374" y="189543"/>
                  </a:lnTo>
                  <a:cubicBezTo>
                    <a:pt x="24209" y="196716"/>
                    <a:pt x="12436" y="196794"/>
                    <a:pt x="5271" y="189582"/>
                  </a:cubicBezTo>
                  <a:cubicBezTo>
                    <a:pt x="-1893" y="182449"/>
                    <a:pt x="-1893" y="170652"/>
                    <a:pt x="5271" y="163480"/>
                  </a:cubicBezTo>
                  <a:lnTo>
                    <a:pt x="83430" y="85330"/>
                  </a:lnTo>
                  <a:lnTo>
                    <a:pt x="83430" y="46372"/>
                  </a:lnTo>
                  <a:cubicBezTo>
                    <a:pt x="83430" y="44805"/>
                    <a:pt x="84061" y="43276"/>
                    <a:pt x="85178" y="42178"/>
                  </a:cubicBezTo>
                  <a:lnTo>
                    <a:pt x="126597" y="752"/>
                  </a:lnTo>
                  <a:cubicBezTo>
                    <a:pt x="127663" y="-306"/>
                    <a:pt x="129105" y="-934"/>
                    <a:pt x="130618" y="-973"/>
                  </a:cubicBezTo>
                  <a:lnTo>
                    <a:pt x="130622" y="-1012"/>
                  </a:lnTo>
                  <a:close/>
                </a:path>
              </a:pathLst>
            </a:custGeom>
            <a:solidFill>
              <a:srgbClr val="222043"/>
            </a:solidFill>
            <a:ln w="465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21C93AB-532C-20E4-3436-01C072319E3A}"/>
                </a:ext>
              </a:extLst>
            </p:cNvPr>
            <p:cNvSpPr/>
            <p:nvPr/>
          </p:nvSpPr>
          <p:spPr>
            <a:xfrm>
              <a:off x="5026092" y="2187685"/>
              <a:ext cx="356654" cy="356653"/>
            </a:xfrm>
            <a:custGeom>
              <a:avLst/>
              <a:gdLst>
                <a:gd name="connsiteX0" fmla="*/ 178225 w 356654"/>
                <a:gd name="connsiteY0" fmla="*/ -1012 h 356653"/>
                <a:gd name="connsiteX1" fmla="*/ 254679 w 356654"/>
                <a:gd name="connsiteY1" fmla="*/ 16194 h 356653"/>
                <a:gd name="connsiteX2" fmla="*/ 236983 w 356654"/>
                <a:gd name="connsiteY2" fmla="*/ 33909 h 356653"/>
                <a:gd name="connsiteX3" fmla="*/ 231724 w 356654"/>
                <a:gd name="connsiteY3" fmla="*/ 46568 h 356653"/>
                <a:gd name="connsiteX4" fmla="*/ 231724 w 356654"/>
                <a:gd name="connsiteY4" fmla="*/ 51467 h 356653"/>
                <a:gd name="connsiteX5" fmla="*/ 178225 w 356654"/>
                <a:gd name="connsiteY5" fmla="*/ 40572 h 356653"/>
                <a:gd name="connsiteX6" fmla="*/ 41497 w 356654"/>
                <a:gd name="connsiteY6" fmla="*/ 177315 h 356653"/>
                <a:gd name="connsiteX7" fmla="*/ 178225 w 356654"/>
                <a:gd name="connsiteY7" fmla="*/ 314058 h 356653"/>
                <a:gd name="connsiteX8" fmla="*/ 314953 w 356654"/>
                <a:gd name="connsiteY8" fmla="*/ 177315 h 356653"/>
                <a:gd name="connsiteX9" fmla="*/ 304066 w 356654"/>
                <a:gd name="connsiteY9" fmla="*/ 123856 h 356653"/>
                <a:gd name="connsiteX10" fmla="*/ 308988 w 356654"/>
                <a:gd name="connsiteY10" fmla="*/ 123856 h 356653"/>
                <a:gd name="connsiteX11" fmla="*/ 321628 w 356654"/>
                <a:gd name="connsiteY11" fmla="*/ 118565 h 356653"/>
                <a:gd name="connsiteX12" fmla="*/ 339335 w 356654"/>
                <a:gd name="connsiteY12" fmla="*/ 100850 h 356653"/>
                <a:gd name="connsiteX13" fmla="*/ 356553 w 356654"/>
                <a:gd name="connsiteY13" fmla="*/ 177315 h 356653"/>
                <a:gd name="connsiteX14" fmla="*/ 178225 w 356654"/>
                <a:gd name="connsiteY14" fmla="*/ 355642 h 356653"/>
                <a:gd name="connsiteX15" fmla="*/ -102 w 356654"/>
                <a:gd name="connsiteY15" fmla="*/ 177315 h 356653"/>
                <a:gd name="connsiteX16" fmla="*/ 178225 w 356654"/>
                <a:gd name="connsiteY16" fmla="*/ -1012 h 35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6654" h="356653">
                  <a:moveTo>
                    <a:pt x="178225" y="-1012"/>
                  </a:moveTo>
                  <a:cubicBezTo>
                    <a:pt x="205578" y="-1012"/>
                    <a:pt x="231500" y="5181"/>
                    <a:pt x="254679" y="16194"/>
                  </a:cubicBezTo>
                  <a:lnTo>
                    <a:pt x="236983" y="33909"/>
                  </a:lnTo>
                  <a:cubicBezTo>
                    <a:pt x="233624" y="37240"/>
                    <a:pt x="231728" y="41826"/>
                    <a:pt x="231724" y="46568"/>
                  </a:cubicBezTo>
                  <a:lnTo>
                    <a:pt x="231724" y="51467"/>
                  </a:lnTo>
                  <a:cubicBezTo>
                    <a:pt x="215286" y="44451"/>
                    <a:pt x="197206" y="40572"/>
                    <a:pt x="178225" y="40572"/>
                  </a:cubicBezTo>
                  <a:cubicBezTo>
                    <a:pt x="102791" y="40572"/>
                    <a:pt x="41497" y="101908"/>
                    <a:pt x="41497" y="177315"/>
                  </a:cubicBezTo>
                  <a:cubicBezTo>
                    <a:pt x="41497" y="252761"/>
                    <a:pt x="102791" y="314058"/>
                    <a:pt x="178225" y="314058"/>
                  </a:cubicBezTo>
                  <a:cubicBezTo>
                    <a:pt x="253664" y="314058"/>
                    <a:pt x="314953" y="252761"/>
                    <a:pt x="314953" y="177315"/>
                  </a:cubicBezTo>
                  <a:cubicBezTo>
                    <a:pt x="314953" y="158346"/>
                    <a:pt x="311073" y="140278"/>
                    <a:pt x="304066" y="123856"/>
                  </a:cubicBezTo>
                  <a:lnTo>
                    <a:pt x="308988" y="123856"/>
                  </a:lnTo>
                  <a:cubicBezTo>
                    <a:pt x="313727" y="123856"/>
                    <a:pt x="318289" y="121936"/>
                    <a:pt x="321628" y="118565"/>
                  </a:cubicBezTo>
                  <a:lnTo>
                    <a:pt x="339335" y="100850"/>
                  </a:lnTo>
                  <a:cubicBezTo>
                    <a:pt x="350364" y="124052"/>
                    <a:pt x="356553" y="149958"/>
                    <a:pt x="356553" y="177315"/>
                  </a:cubicBezTo>
                  <a:cubicBezTo>
                    <a:pt x="356553" y="275728"/>
                    <a:pt x="276642" y="355642"/>
                    <a:pt x="178225" y="355642"/>
                  </a:cubicBezTo>
                  <a:cubicBezTo>
                    <a:pt x="79808" y="355642"/>
                    <a:pt x="-102" y="275728"/>
                    <a:pt x="-102" y="177315"/>
                  </a:cubicBezTo>
                  <a:cubicBezTo>
                    <a:pt x="-102" y="78902"/>
                    <a:pt x="79808" y="-1012"/>
                    <a:pt x="178225" y="-1012"/>
                  </a:cubicBezTo>
                  <a:close/>
                </a:path>
              </a:pathLst>
            </a:custGeom>
            <a:solidFill>
              <a:srgbClr val="BABABA"/>
            </a:solidFill>
            <a:ln w="465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7C1AD78-3650-8535-12E9-70FE3F0DC1BB}"/>
                </a:ext>
              </a:extLst>
            </p:cNvPr>
            <p:cNvSpPr/>
            <p:nvPr/>
          </p:nvSpPr>
          <p:spPr>
            <a:xfrm>
              <a:off x="5108397" y="2269990"/>
              <a:ext cx="192048" cy="192044"/>
            </a:xfrm>
            <a:custGeom>
              <a:avLst/>
              <a:gdLst>
                <a:gd name="connsiteX0" fmla="*/ 95944 w 192048"/>
                <a:gd name="connsiteY0" fmla="*/ -1012 h 192044"/>
                <a:gd name="connsiteX1" fmla="*/ 138484 w 192048"/>
                <a:gd name="connsiteY1" fmla="*/ 9061 h 192044"/>
                <a:gd name="connsiteX2" fmla="*/ 105593 w 192048"/>
                <a:gd name="connsiteY2" fmla="*/ 41944 h 192044"/>
                <a:gd name="connsiteX3" fmla="*/ 95944 w 192048"/>
                <a:gd name="connsiteY3" fmla="*/ 41042 h 192044"/>
                <a:gd name="connsiteX4" fmla="*/ 41944 w 192048"/>
                <a:gd name="connsiteY4" fmla="*/ 95049 h 192044"/>
                <a:gd name="connsiteX5" fmla="*/ 95944 w 192048"/>
                <a:gd name="connsiteY5" fmla="*/ 149018 h 192044"/>
                <a:gd name="connsiteX6" fmla="*/ 149948 w 192048"/>
                <a:gd name="connsiteY6" fmla="*/ 95049 h 192044"/>
                <a:gd name="connsiteX7" fmla="*/ 149031 w 192048"/>
                <a:gd name="connsiteY7" fmla="*/ 85408 h 192044"/>
                <a:gd name="connsiteX8" fmla="*/ 181909 w 192048"/>
                <a:gd name="connsiteY8" fmla="*/ 52486 h 192044"/>
                <a:gd name="connsiteX9" fmla="*/ 191947 w 192048"/>
                <a:gd name="connsiteY9" fmla="*/ 95049 h 192044"/>
                <a:gd name="connsiteX10" fmla="*/ 95944 w 192048"/>
                <a:gd name="connsiteY10" fmla="*/ 191032 h 192044"/>
                <a:gd name="connsiteX11" fmla="*/ -102 w 192048"/>
                <a:gd name="connsiteY11" fmla="*/ 95049 h 192044"/>
                <a:gd name="connsiteX12" fmla="*/ 95944 w 192048"/>
                <a:gd name="connsiteY12" fmla="*/ -1012 h 19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48" h="192044">
                  <a:moveTo>
                    <a:pt x="95944" y="-1012"/>
                  </a:moveTo>
                  <a:cubicBezTo>
                    <a:pt x="111233" y="-1012"/>
                    <a:pt x="125644" y="2672"/>
                    <a:pt x="138484" y="9061"/>
                  </a:cubicBezTo>
                  <a:lnTo>
                    <a:pt x="105593" y="41944"/>
                  </a:lnTo>
                  <a:cubicBezTo>
                    <a:pt x="102458" y="41395"/>
                    <a:pt x="99244" y="41042"/>
                    <a:pt x="95944" y="41042"/>
                  </a:cubicBezTo>
                  <a:cubicBezTo>
                    <a:pt x="66185" y="41042"/>
                    <a:pt x="41944" y="65263"/>
                    <a:pt x="41944" y="95049"/>
                  </a:cubicBezTo>
                  <a:cubicBezTo>
                    <a:pt x="41944" y="124797"/>
                    <a:pt x="66185" y="149018"/>
                    <a:pt x="95944" y="149018"/>
                  </a:cubicBezTo>
                  <a:cubicBezTo>
                    <a:pt x="125703" y="149018"/>
                    <a:pt x="149948" y="124797"/>
                    <a:pt x="149948" y="95049"/>
                  </a:cubicBezTo>
                  <a:cubicBezTo>
                    <a:pt x="149948" y="91757"/>
                    <a:pt x="149603" y="88505"/>
                    <a:pt x="149031" y="85408"/>
                  </a:cubicBezTo>
                  <a:lnTo>
                    <a:pt x="181909" y="52486"/>
                  </a:lnTo>
                  <a:cubicBezTo>
                    <a:pt x="188278" y="65342"/>
                    <a:pt x="191947" y="79764"/>
                    <a:pt x="191947" y="95049"/>
                  </a:cubicBezTo>
                  <a:cubicBezTo>
                    <a:pt x="191947" y="147999"/>
                    <a:pt x="148905" y="191032"/>
                    <a:pt x="95944" y="191032"/>
                  </a:cubicBezTo>
                  <a:cubicBezTo>
                    <a:pt x="42987" y="191032"/>
                    <a:pt x="-102" y="147999"/>
                    <a:pt x="-102" y="95049"/>
                  </a:cubicBezTo>
                  <a:cubicBezTo>
                    <a:pt x="-102" y="42061"/>
                    <a:pt x="42987" y="-1012"/>
                    <a:pt x="95944" y="-1012"/>
                  </a:cubicBezTo>
                  <a:close/>
                </a:path>
              </a:pathLst>
            </a:custGeom>
            <a:solidFill>
              <a:srgbClr val="BABABA"/>
            </a:solidFill>
            <a:ln w="4659"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C865DA46-0E05-6520-33B2-0352CBD48635}"/>
              </a:ext>
            </a:extLst>
          </p:cNvPr>
          <p:cNvSpPr/>
          <p:nvPr userDrawn="1"/>
        </p:nvSpPr>
        <p:spPr>
          <a:xfrm>
            <a:off x="5191218" y="2482907"/>
            <a:ext cx="109033" cy="18172"/>
          </a:xfrm>
          <a:custGeom>
            <a:avLst/>
            <a:gdLst>
              <a:gd name="connsiteX0" fmla="*/ 0 w 1402079"/>
              <a:gd name="connsiteY0" fmla="*/ 0 h 233679"/>
              <a:gd name="connsiteX1" fmla="*/ 20320 w 1402079"/>
              <a:gd name="connsiteY1" fmla="*/ 233680 h 233679"/>
              <a:gd name="connsiteX2" fmla="*/ 1381760 w 1402079"/>
              <a:gd name="connsiteY2" fmla="*/ 233680 h 233679"/>
              <a:gd name="connsiteX3" fmla="*/ 1402080 w 1402079"/>
              <a:gd name="connsiteY3" fmla="*/ 0 h 233679"/>
            </a:gdLst>
            <a:ahLst/>
            <a:cxnLst>
              <a:cxn ang="0">
                <a:pos x="connsiteX0" y="connsiteY0"/>
              </a:cxn>
              <a:cxn ang="0">
                <a:pos x="connsiteX1" y="connsiteY1"/>
              </a:cxn>
              <a:cxn ang="0">
                <a:pos x="connsiteX2" y="connsiteY2"/>
              </a:cxn>
              <a:cxn ang="0">
                <a:pos x="connsiteX3" y="connsiteY3"/>
              </a:cxn>
            </a:cxnLst>
            <a:rect l="l" t="t" r="r" b="b"/>
            <a:pathLst>
              <a:path w="1402079" h="233679">
                <a:moveTo>
                  <a:pt x="0" y="0"/>
                </a:moveTo>
                <a:cubicBezTo>
                  <a:pt x="10160" y="81280"/>
                  <a:pt x="20320" y="152400"/>
                  <a:pt x="20320" y="233680"/>
                </a:cubicBezTo>
                <a:lnTo>
                  <a:pt x="1381760" y="233680"/>
                </a:lnTo>
                <a:cubicBezTo>
                  <a:pt x="1381760" y="152400"/>
                  <a:pt x="1391920" y="71120"/>
                  <a:pt x="1402080" y="0"/>
                </a:cubicBezTo>
                <a:close/>
              </a:path>
            </a:pathLst>
          </a:custGeom>
          <a:solidFill>
            <a:schemeClr val="bg1">
              <a:lumMod val="65000"/>
            </a:schemeClr>
          </a:solidFill>
          <a:ln w="10160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BF56CAE-AC56-0171-8943-02E4354E3388}"/>
              </a:ext>
            </a:extLst>
          </p:cNvPr>
          <p:cNvSpPr/>
          <p:nvPr userDrawn="1"/>
        </p:nvSpPr>
        <p:spPr>
          <a:xfrm>
            <a:off x="5192799" y="2516880"/>
            <a:ext cx="105872" cy="71109"/>
          </a:xfrm>
          <a:custGeom>
            <a:avLst/>
            <a:gdLst>
              <a:gd name="connsiteX0" fmla="*/ 0 w 1361440"/>
              <a:gd name="connsiteY0" fmla="*/ 0 h 914400"/>
              <a:gd name="connsiteX1" fmla="*/ 0 w 1361440"/>
              <a:gd name="connsiteY1" fmla="*/ 355600 h 914400"/>
              <a:gd name="connsiteX2" fmla="*/ 101600 w 1361440"/>
              <a:gd name="connsiteY2" fmla="*/ 457200 h 914400"/>
              <a:gd name="connsiteX3" fmla="*/ 132080 w 1361440"/>
              <a:gd name="connsiteY3" fmla="*/ 457200 h 914400"/>
              <a:gd name="connsiteX4" fmla="*/ 680720 w 1361440"/>
              <a:gd name="connsiteY4" fmla="*/ 914400 h 914400"/>
              <a:gd name="connsiteX5" fmla="*/ 1229360 w 1361440"/>
              <a:gd name="connsiteY5" fmla="*/ 457200 h 914400"/>
              <a:gd name="connsiteX6" fmla="*/ 1259840 w 1361440"/>
              <a:gd name="connsiteY6" fmla="*/ 457200 h 914400"/>
              <a:gd name="connsiteX7" fmla="*/ 1361440 w 1361440"/>
              <a:gd name="connsiteY7" fmla="*/ 355600 h 914400"/>
              <a:gd name="connsiteX8" fmla="*/ 1361440 w 136144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440" h="914400">
                <a:moveTo>
                  <a:pt x="0" y="0"/>
                </a:moveTo>
                <a:lnTo>
                  <a:pt x="0" y="355600"/>
                </a:lnTo>
                <a:cubicBezTo>
                  <a:pt x="0" y="416560"/>
                  <a:pt x="40640" y="457200"/>
                  <a:pt x="101600" y="457200"/>
                </a:cubicBezTo>
                <a:lnTo>
                  <a:pt x="132080" y="457200"/>
                </a:lnTo>
                <a:cubicBezTo>
                  <a:pt x="182880" y="711200"/>
                  <a:pt x="416560" y="914400"/>
                  <a:pt x="680720" y="914400"/>
                </a:cubicBezTo>
                <a:cubicBezTo>
                  <a:pt x="955040" y="914400"/>
                  <a:pt x="1178560" y="721360"/>
                  <a:pt x="1229360" y="457200"/>
                </a:cubicBezTo>
                <a:lnTo>
                  <a:pt x="1259840" y="457200"/>
                </a:lnTo>
                <a:cubicBezTo>
                  <a:pt x="1320800" y="457200"/>
                  <a:pt x="1361440" y="416560"/>
                  <a:pt x="1361440" y="355600"/>
                </a:cubicBezTo>
                <a:lnTo>
                  <a:pt x="1361440" y="0"/>
                </a:lnTo>
                <a:close/>
              </a:path>
            </a:pathLst>
          </a:custGeom>
          <a:solidFill>
            <a:schemeClr val="bg1">
              <a:lumMod val="65000"/>
            </a:schemeClr>
          </a:solidFill>
          <a:ln w="10160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89CCC58-1485-6002-4C19-A251C37F512D}"/>
              </a:ext>
            </a:extLst>
          </p:cNvPr>
          <p:cNvSpPr/>
          <p:nvPr userDrawn="1"/>
        </p:nvSpPr>
        <p:spPr>
          <a:xfrm>
            <a:off x="5129784" y="2216511"/>
            <a:ext cx="232094" cy="249804"/>
          </a:xfrm>
          <a:custGeom>
            <a:avLst/>
            <a:gdLst>
              <a:gd name="connsiteX0" fmla="*/ 1409761 w 2984560"/>
              <a:gd name="connsiteY0" fmla="*/ 1730 h 3212289"/>
              <a:gd name="connsiteX1" fmla="*/ 7681 w 2984560"/>
              <a:gd name="connsiteY1" fmla="*/ 1332690 h 3212289"/>
              <a:gd name="connsiteX2" fmla="*/ 342961 w 2984560"/>
              <a:gd name="connsiteY2" fmla="*/ 2440130 h 3212289"/>
              <a:gd name="connsiteX3" fmla="*/ 749361 w 2984560"/>
              <a:gd name="connsiteY3" fmla="*/ 3212290 h 3212289"/>
              <a:gd name="connsiteX4" fmla="*/ 2232721 w 2984560"/>
              <a:gd name="connsiteY4" fmla="*/ 3212290 h 3212289"/>
              <a:gd name="connsiteX5" fmla="*/ 2639121 w 2984560"/>
              <a:gd name="connsiteY5" fmla="*/ 2429970 h 3212289"/>
              <a:gd name="connsiteX6" fmla="*/ 2984561 w 2984560"/>
              <a:gd name="connsiteY6" fmla="*/ 1485090 h 3212289"/>
              <a:gd name="connsiteX7" fmla="*/ 1409761 w 2984560"/>
              <a:gd name="connsiteY7" fmla="*/ 1730 h 32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4560" h="3212289">
                <a:moveTo>
                  <a:pt x="1409761" y="1730"/>
                </a:moveTo>
                <a:cubicBezTo>
                  <a:pt x="688401" y="42370"/>
                  <a:pt x="88961" y="611330"/>
                  <a:pt x="7681" y="1332690"/>
                </a:cubicBezTo>
                <a:cubicBezTo>
                  <a:pt x="-32959" y="1739090"/>
                  <a:pt x="88961" y="2135330"/>
                  <a:pt x="342961" y="2440130"/>
                </a:cubicBezTo>
                <a:cubicBezTo>
                  <a:pt x="536001" y="2673810"/>
                  <a:pt x="678241" y="2937970"/>
                  <a:pt x="749361" y="3212290"/>
                </a:cubicBezTo>
                <a:lnTo>
                  <a:pt x="2232721" y="3212290"/>
                </a:lnTo>
                <a:cubicBezTo>
                  <a:pt x="2303841" y="2937970"/>
                  <a:pt x="2446081" y="2663650"/>
                  <a:pt x="2639121" y="2429970"/>
                </a:cubicBezTo>
                <a:cubicBezTo>
                  <a:pt x="2862641" y="2165810"/>
                  <a:pt x="2984561" y="1830530"/>
                  <a:pt x="2984561" y="1485090"/>
                </a:cubicBezTo>
                <a:cubicBezTo>
                  <a:pt x="2984561" y="641810"/>
                  <a:pt x="2263201" y="-38910"/>
                  <a:pt x="1409761" y="1730"/>
                </a:cubicBezTo>
                <a:close/>
              </a:path>
            </a:pathLst>
          </a:custGeom>
          <a:solidFill>
            <a:srgbClr val="222043"/>
          </a:solidFill>
          <a:ln w="101600" cap="flat">
            <a:noFill/>
            <a:prstDash val="solid"/>
            <a:miter/>
          </a:ln>
        </p:spPr>
        <p:txBody>
          <a:bodyPr rtlCol="0" anchor="ctr"/>
          <a:lstStyle/>
          <a:p>
            <a:endParaRPr lang="en-US"/>
          </a:p>
        </p:txBody>
      </p:sp>
      <p:sp>
        <p:nvSpPr>
          <p:cNvPr id="34" name="Picture Placeholder 71">
            <a:extLst>
              <a:ext uri="{FF2B5EF4-FFF2-40B4-BE49-F238E27FC236}">
                <a16:creationId xmlns:a16="http://schemas.microsoft.com/office/drawing/2014/main" id="{8E8E9E01-1C51-882B-9946-59A8D8C398B8}"/>
              </a:ext>
            </a:extLst>
          </p:cNvPr>
          <p:cNvSpPr>
            <a:spLocks noGrp="1"/>
          </p:cNvSpPr>
          <p:nvPr>
            <p:ph type="pic" sz="quarter" idx="29" hasCustomPrompt="1"/>
          </p:nvPr>
        </p:nvSpPr>
        <p:spPr>
          <a:xfrm>
            <a:off x="4978397" y="428624"/>
            <a:ext cx="6786880" cy="1609132"/>
          </a:xfrm>
          <a:custGeom>
            <a:avLst/>
            <a:gdLst>
              <a:gd name="connsiteX0" fmla="*/ 0 w 6786880"/>
              <a:gd name="connsiteY0" fmla="*/ 0 h 1609132"/>
              <a:gd name="connsiteX1" fmla="*/ 6664681 w 6786880"/>
              <a:gd name="connsiteY1" fmla="*/ 0 h 1609132"/>
              <a:gd name="connsiteX2" fmla="*/ 6786880 w 6786880"/>
              <a:gd name="connsiteY2" fmla="*/ 122199 h 1609132"/>
              <a:gd name="connsiteX3" fmla="*/ 6786880 w 6786880"/>
              <a:gd name="connsiteY3" fmla="*/ 312388 h 1609132"/>
              <a:gd name="connsiteX4" fmla="*/ 6786880 w 6786880"/>
              <a:gd name="connsiteY4" fmla="*/ 1418943 h 1609132"/>
              <a:gd name="connsiteX5" fmla="*/ 6786880 w 6786880"/>
              <a:gd name="connsiteY5" fmla="*/ 1609132 h 1609132"/>
              <a:gd name="connsiteX6" fmla="*/ 0 w 6786880"/>
              <a:gd name="connsiteY6" fmla="*/ 1609132 h 1609132"/>
              <a:gd name="connsiteX7" fmla="*/ 0 w 6786880"/>
              <a:gd name="connsiteY7" fmla="*/ 1418943 h 1609132"/>
              <a:gd name="connsiteX8" fmla="*/ 0 w 6786880"/>
              <a:gd name="connsiteY8" fmla="*/ 190189 h 160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6880" h="1609132">
                <a:moveTo>
                  <a:pt x="0" y="0"/>
                </a:moveTo>
                <a:lnTo>
                  <a:pt x="6664681" y="0"/>
                </a:lnTo>
                <a:cubicBezTo>
                  <a:pt x="6732170" y="0"/>
                  <a:pt x="6786880" y="54710"/>
                  <a:pt x="6786880" y="122199"/>
                </a:cubicBezTo>
                <a:lnTo>
                  <a:pt x="6786880" y="312388"/>
                </a:lnTo>
                <a:lnTo>
                  <a:pt x="6786880" y="1418943"/>
                </a:lnTo>
                <a:lnTo>
                  <a:pt x="6786880" y="1609132"/>
                </a:lnTo>
                <a:lnTo>
                  <a:pt x="0" y="1609132"/>
                </a:lnTo>
                <a:lnTo>
                  <a:pt x="0" y="1418943"/>
                </a:lnTo>
                <a:lnTo>
                  <a:pt x="0" y="190189"/>
                </a:lnTo>
                <a:close/>
              </a:path>
            </a:pathLst>
          </a:custGeom>
          <a:solidFill>
            <a:schemeClr val="bg1">
              <a:lumMod val="95000"/>
            </a:schemeClr>
          </a:solidFill>
        </p:spPr>
        <p:txBody>
          <a:bodyPr wrap="square" anchor="ctr">
            <a:noAutofit/>
          </a:bodyPr>
          <a:lstStyle>
            <a:lvl1pPr marL="0" indent="0" algn="ctr">
              <a:buNone/>
              <a:defRPr>
                <a:solidFill>
                  <a:schemeClr val="tx1"/>
                </a:solidFill>
                <a:latin typeface="+mj-lt"/>
              </a:defRPr>
            </a:lvl1pPr>
          </a:lstStyle>
          <a:p>
            <a:r>
              <a:rPr lang="en-US"/>
              <a:t>Image</a:t>
            </a:r>
          </a:p>
        </p:txBody>
      </p:sp>
    </p:spTree>
    <p:extLst>
      <p:ext uri="{BB962C8B-B14F-4D97-AF65-F5344CB8AC3E}">
        <p14:creationId xmlns:p14="http://schemas.microsoft.com/office/powerpoint/2010/main" val="68110144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ustomer story - solution (no stats)">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4BD4CED6-700C-4DD5-213E-A31A9143B0C6}"/>
              </a:ext>
            </a:extLst>
          </p:cNvPr>
          <p:cNvSpPr/>
          <p:nvPr userDrawn="1"/>
        </p:nvSpPr>
        <p:spPr bwMode="auto">
          <a:xfrm>
            <a:off x="-1" y="3984702"/>
            <a:ext cx="3139024" cy="2873298"/>
          </a:xfrm>
          <a:custGeom>
            <a:avLst/>
            <a:gdLst>
              <a:gd name="connsiteX0" fmla="*/ 0 w 3139024"/>
              <a:gd name="connsiteY0" fmla="*/ 0 h 2873298"/>
              <a:gd name="connsiteX1" fmla="*/ 119063 w 3139024"/>
              <a:gd name="connsiteY1" fmla="*/ 0 h 2873298"/>
              <a:gd name="connsiteX2" fmla="*/ 228603 w 3139024"/>
              <a:gd name="connsiteY2" fmla="*/ 109540 h 2873298"/>
              <a:gd name="connsiteX3" fmla="*/ 228603 w 3139024"/>
              <a:gd name="connsiteY3" fmla="*/ 1142892 h 2873298"/>
              <a:gd name="connsiteX4" fmla="*/ 228604 w 3139024"/>
              <a:gd name="connsiteY4" fmla="*/ 1142892 h 2873298"/>
              <a:gd name="connsiteX5" fmla="*/ 228604 w 3139024"/>
              <a:gd name="connsiteY5" fmla="*/ 2296215 h 2873298"/>
              <a:gd name="connsiteX6" fmla="*/ 397337 w 3139024"/>
              <a:gd name="connsiteY6" fmla="*/ 2503243 h 2873298"/>
              <a:gd name="connsiteX7" fmla="*/ 439916 w 3139024"/>
              <a:gd name="connsiteY7" fmla="*/ 2507536 h 2873298"/>
              <a:gd name="connsiteX8" fmla="*/ 2781386 w 3139024"/>
              <a:gd name="connsiteY8" fmla="*/ 2507536 h 2873298"/>
              <a:gd name="connsiteX9" fmla="*/ 2960205 w 3139024"/>
              <a:gd name="connsiteY9" fmla="*/ 2507536 h 2873298"/>
              <a:gd name="connsiteX10" fmla="*/ 3039965 w 3139024"/>
              <a:gd name="connsiteY10" fmla="*/ 2507536 h 2873298"/>
              <a:gd name="connsiteX11" fmla="*/ 3139024 w 3139024"/>
              <a:gd name="connsiteY11" fmla="*/ 2606595 h 2873298"/>
              <a:gd name="connsiteX12" fmla="*/ 3139024 w 3139024"/>
              <a:gd name="connsiteY12" fmla="*/ 2873297 h 2873298"/>
              <a:gd name="connsiteX13" fmla="*/ 3039238 w 3139024"/>
              <a:gd name="connsiteY13" fmla="*/ 2873297 h 2873298"/>
              <a:gd name="connsiteX14" fmla="*/ 3039238 w 3139024"/>
              <a:gd name="connsiteY14" fmla="*/ 2873298 h 2873298"/>
              <a:gd name="connsiteX15" fmla="*/ 2960205 w 3139024"/>
              <a:gd name="connsiteY15" fmla="*/ 2873298 h 2873298"/>
              <a:gd name="connsiteX16" fmla="*/ 2781386 w 3139024"/>
              <a:gd name="connsiteY16" fmla="*/ 2873298 h 2873298"/>
              <a:gd name="connsiteX17" fmla="*/ 1 w 3139024"/>
              <a:gd name="connsiteY17" fmla="*/ 2873298 h 2873298"/>
              <a:gd name="connsiteX18" fmla="*/ 1 w 3139024"/>
              <a:gd name="connsiteY18" fmla="*/ 2285784 h 2873298"/>
              <a:gd name="connsiteX19" fmla="*/ 0 w 3139024"/>
              <a:gd name="connsiteY19" fmla="*/ 2285784 h 287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39024" h="2873298">
                <a:moveTo>
                  <a:pt x="0" y="0"/>
                </a:moveTo>
                <a:lnTo>
                  <a:pt x="119063" y="0"/>
                </a:lnTo>
                <a:cubicBezTo>
                  <a:pt x="179560" y="0"/>
                  <a:pt x="228603" y="49043"/>
                  <a:pt x="228603" y="109540"/>
                </a:cubicBezTo>
                <a:lnTo>
                  <a:pt x="228603" y="1142892"/>
                </a:lnTo>
                <a:lnTo>
                  <a:pt x="228604" y="1142892"/>
                </a:lnTo>
                <a:lnTo>
                  <a:pt x="228604" y="2296215"/>
                </a:lnTo>
                <a:cubicBezTo>
                  <a:pt x="228604" y="2398336"/>
                  <a:pt x="301041" y="2483538"/>
                  <a:pt x="397337" y="2503243"/>
                </a:cubicBezTo>
                <a:lnTo>
                  <a:pt x="439916" y="2507536"/>
                </a:lnTo>
                <a:lnTo>
                  <a:pt x="2781386" y="2507536"/>
                </a:lnTo>
                <a:lnTo>
                  <a:pt x="2960205" y="2507536"/>
                </a:lnTo>
                <a:lnTo>
                  <a:pt x="3039965" y="2507536"/>
                </a:lnTo>
                <a:cubicBezTo>
                  <a:pt x="3094674" y="2507536"/>
                  <a:pt x="3139024" y="2551886"/>
                  <a:pt x="3139024" y="2606595"/>
                </a:cubicBezTo>
                <a:lnTo>
                  <a:pt x="3139024" y="2873297"/>
                </a:lnTo>
                <a:lnTo>
                  <a:pt x="3039238" y="2873297"/>
                </a:lnTo>
                <a:lnTo>
                  <a:pt x="3039238" y="2873298"/>
                </a:lnTo>
                <a:lnTo>
                  <a:pt x="2960205" y="2873298"/>
                </a:lnTo>
                <a:lnTo>
                  <a:pt x="2781386" y="2873298"/>
                </a:lnTo>
                <a:lnTo>
                  <a:pt x="1" y="2873298"/>
                </a:lnTo>
                <a:lnTo>
                  <a:pt x="1" y="2285784"/>
                </a:lnTo>
                <a:lnTo>
                  <a:pt x="0" y="2285784"/>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3DC69A49-743E-FF27-9F8B-EDDD39668AB9}"/>
              </a:ext>
            </a:extLst>
          </p:cNvPr>
          <p:cNvSpPr/>
          <p:nvPr userDrawn="1"/>
        </p:nvSpPr>
        <p:spPr bwMode="auto">
          <a:xfrm>
            <a:off x="293689" y="292101"/>
            <a:ext cx="11604624" cy="6114910"/>
          </a:xfrm>
          <a:prstGeom prst="roundRect">
            <a:avLst>
              <a:gd name="adj" fmla="val 3187"/>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965321C1-AFA4-2450-0735-00358D9F64B0}"/>
              </a:ext>
            </a:extLst>
          </p:cNvPr>
          <p:cNvSpPr/>
          <p:nvPr userDrawn="1"/>
        </p:nvSpPr>
        <p:spPr bwMode="auto">
          <a:xfrm>
            <a:off x="426720" y="428625"/>
            <a:ext cx="4392929" cy="5841862"/>
          </a:xfrm>
          <a:prstGeom prst="roundRect">
            <a:avLst>
              <a:gd name="adj" fmla="val 2323"/>
            </a:avLst>
          </a:prstGeom>
          <a:solidFill>
            <a:schemeClr val="bg1">
              <a:alpha val="6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8" name="TextBox 7">
            <a:extLst>
              <a:ext uri="{FF2B5EF4-FFF2-40B4-BE49-F238E27FC236}">
                <a16:creationId xmlns:a16="http://schemas.microsoft.com/office/drawing/2014/main" id="{7A83C07F-4FCA-C21E-0394-35A78AB8D4EE}"/>
              </a:ext>
            </a:extLst>
          </p:cNvPr>
          <p:cNvSpPr txBox="1"/>
          <p:nvPr userDrawn="1"/>
        </p:nvSpPr>
        <p:spPr>
          <a:xfrm>
            <a:off x="5644830" y="2247167"/>
            <a:ext cx="266285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5" normalizeH="0" baseline="0" noProof="0">
                <a:ln>
                  <a:noFill/>
                </a:ln>
                <a:solidFill>
                  <a:schemeClr val="bg2"/>
                </a:solidFill>
                <a:effectLst/>
                <a:uLnTx/>
                <a:uFillTx/>
                <a:latin typeface="Segoe UI Semibold"/>
                <a:ea typeface="+mn-ea"/>
                <a:cs typeface="Segoe UI Semibold"/>
              </a:rPr>
              <a:t>Current Solution</a:t>
            </a:r>
            <a:endParaRPr kumimoji="0" lang="en-US" sz="2000" b="0" i="0" u="none" strike="noStrike" kern="1200" cap="none" spc="0" normalizeH="0" baseline="0" noProof="0">
              <a:ln>
                <a:noFill/>
              </a:ln>
              <a:solidFill>
                <a:schemeClr val="bg2"/>
              </a:solidFill>
              <a:effectLst/>
              <a:uLnTx/>
              <a:uFillTx/>
              <a:latin typeface="Segoe UI Semibold"/>
              <a:ea typeface="+mn-ea"/>
              <a:cs typeface="+mn-cs"/>
            </a:endParaRPr>
          </a:p>
        </p:txBody>
      </p:sp>
      <p:cxnSp>
        <p:nvCxnSpPr>
          <p:cNvPr id="9" name="Straight Connector 8">
            <a:extLst>
              <a:ext uri="{FF2B5EF4-FFF2-40B4-BE49-F238E27FC236}">
                <a16:creationId xmlns:a16="http://schemas.microsoft.com/office/drawing/2014/main" id="{47CA7772-C21D-7441-6853-E76F3BBBFC06}"/>
              </a:ext>
            </a:extLst>
          </p:cNvPr>
          <p:cNvCxnSpPr>
            <a:cxnSpLocks/>
          </p:cNvCxnSpPr>
          <p:nvPr userDrawn="1"/>
        </p:nvCxnSpPr>
        <p:spPr>
          <a:xfrm flipV="1">
            <a:off x="4978399" y="2767452"/>
            <a:ext cx="3329281" cy="0"/>
          </a:xfrm>
          <a:prstGeom prst="line">
            <a:avLst/>
          </a:prstGeom>
          <a:ln w="25400">
            <a:solidFill>
              <a:schemeClr val="bg1">
                <a:lumMod val="8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B3FFE7E-5236-B500-94E6-09200B2658DD}"/>
              </a:ext>
            </a:extLst>
          </p:cNvPr>
          <p:cNvSpPr txBox="1"/>
          <p:nvPr userDrawn="1"/>
        </p:nvSpPr>
        <p:spPr>
          <a:xfrm>
            <a:off x="9102428" y="2247167"/>
            <a:ext cx="2662850" cy="307777"/>
          </a:xfrm>
          <a:prstGeom prst="rect">
            <a:avLst/>
          </a:prstGeom>
          <a:noFill/>
        </p:spPr>
        <p:txBody>
          <a:bodyPr wrap="square" lIns="0" tIns="0" rIns="0" bIns="0" rtlCol="0">
            <a:spAutoFit/>
          </a:bodyPr>
          <a:lstStyle/>
          <a:p>
            <a:pPr>
              <a:defRPr/>
            </a:pPr>
            <a:r>
              <a:rPr lang="en-US" sz="2000" b="1" spc="-5">
                <a:solidFill>
                  <a:schemeClr val="bg2"/>
                </a:solidFill>
                <a:latin typeface="Segoe UI Semibold"/>
                <a:cs typeface="Segoe UI Semibold"/>
              </a:rPr>
              <a:t>Looking Ahead</a:t>
            </a:r>
          </a:p>
        </p:txBody>
      </p:sp>
      <p:cxnSp>
        <p:nvCxnSpPr>
          <p:cNvPr id="11" name="Straight Connector 10">
            <a:extLst>
              <a:ext uri="{FF2B5EF4-FFF2-40B4-BE49-F238E27FC236}">
                <a16:creationId xmlns:a16="http://schemas.microsoft.com/office/drawing/2014/main" id="{734C641C-8B2D-F9F1-A580-49DAB1C43C50}"/>
              </a:ext>
            </a:extLst>
          </p:cNvPr>
          <p:cNvCxnSpPr>
            <a:cxnSpLocks/>
          </p:cNvCxnSpPr>
          <p:nvPr userDrawn="1"/>
        </p:nvCxnSpPr>
        <p:spPr>
          <a:xfrm flipV="1">
            <a:off x="8435997" y="2767452"/>
            <a:ext cx="3329281" cy="0"/>
          </a:xfrm>
          <a:prstGeom prst="line">
            <a:avLst/>
          </a:prstGeom>
          <a:ln w="254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Freeform: Shape 58">
            <a:extLst>
              <a:ext uri="{FF2B5EF4-FFF2-40B4-BE49-F238E27FC236}">
                <a16:creationId xmlns:a16="http://schemas.microsoft.com/office/drawing/2014/main" id="{CE867CDD-8FF7-35CF-2869-8A2134058FE2}"/>
              </a:ext>
            </a:extLst>
          </p:cNvPr>
          <p:cNvSpPr/>
          <p:nvPr userDrawn="1"/>
        </p:nvSpPr>
        <p:spPr>
          <a:xfrm flipH="1">
            <a:off x="4978399"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58">
            <a:extLst>
              <a:ext uri="{FF2B5EF4-FFF2-40B4-BE49-F238E27FC236}">
                <a16:creationId xmlns:a16="http://schemas.microsoft.com/office/drawing/2014/main" id="{28E9490E-518C-3453-EF6E-83DEFB2167F3}"/>
              </a:ext>
            </a:extLst>
          </p:cNvPr>
          <p:cNvSpPr/>
          <p:nvPr userDrawn="1"/>
        </p:nvSpPr>
        <p:spPr>
          <a:xfrm flipH="1">
            <a:off x="8435997" y="2139884"/>
            <a:ext cx="526688" cy="522344"/>
          </a:xfrm>
          <a:prstGeom prst="ellipse">
            <a:avLst/>
          </a:prstGeom>
          <a:solidFill>
            <a:schemeClr val="bg1">
              <a:lumMod val="95000"/>
            </a:schemeClr>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Title 1">
            <a:extLst>
              <a:ext uri="{FF2B5EF4-FFF2-40B4-BE49-F238E27FC236}">
                <a16:creationId xmlns:a16="http://schemas.microsoft.com/office/drawing/2014/main" id="{7764E4C4-69CF-276C-A76F-FA2F1940B9BC}"/>
              </a:ext>
            </a:extLst>
          </p:cNvPr>
          <p:cNvSpPr>
            <a:spLocks noGrp="1"/>
          </p:cNvSpPr>
          <p:nvPr>
            <p:ph type="title"/>
          </p:nvPr>
        </p:nvSpPr>
        <p:spPr>
          <a:xfrm>
            <a:off x="588263" y="1358431"/>
            <a:ext cx="4064699" cy="430887"/>
          </a:xfrm>
        </p:spPr>
        <p:txBody>
          <a:bodyPr/>
          <a:lstStyle>
            <a:lvl1pPr marL="0" algn="l" defTabSz="932742" rtl="0" eaLnBrk="1" latinLnBrk="0" hangingPunct="1">
              <a:lnSpc>
                <a:spcPct val="10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Click to edit Master title</a:t>
            </a:r>
          </a:p>
        </p:txBody>
      </p:sp>
      <p:sp>
        <p:nvSpPr>
          <p:cNvPr id="17" name="Text Placeholder 42">
            <a:extLst>
              <a:ext uri="{FF2B5EF4-FFF2-40B4-BE49-F238E27FC236}">
                <a16:creationId xmlns:a16="http://schemas.microsoft.com/office/drawing/2014/main" id="{13F9CD75-87C9-E734-1E5F-9B0CE30EF457}"/>
              </a:ext>
            </a:extLst>
          </p:cNvPr>
          <p:cNvSpPr>
            <a:spLocks noGrp="1"/>
          </p:cNvSpPr>
          <p:nvPr>
            <p:ph type="body" sz="quarter" idx="18"/>
          </p:nvPr>
        </p:nvSpPr>
        <p:spPr>
          <a:xfrm>
            <a:off x="588263" y="1903420"/>
            <a:ext cx="4064698" cy="246221"/>
          </a:xfrm>
        </p:spPr>
        <p:txBody>
          <a:bodyPr>
            <a:spAutoFit/>
          </a:bodyPr>
          <a:lstStyle>
            <a:lvl1pPr marL="0" indent="0">
              <a:spcBef>
                <a:spcPts val="0"/>
              </a:spcBef>
              <a:buNone/>
              <a:defRPr sz="1600">
                <a:latin typeface="+mn-lt"/>
              </a:defRPr>
            </a:lvl1pPr>
          </a:lstStyle>
          <a:p>
            <a:pPr lvl="0"/>
            <a:r>
              <a:rPr lang="en-US"/>
              <a:t>Click to edit Master text styles</a:t>
            </a:r>
          </a:p>
        </p:txBody>
      </p:sp>
      <p:sp>
        <p:nvSpPr>
          <p:cNvPr id="24" name="Text Placeholder 42">
            <a:extLst>
              <a:ext uri="{FF2B5EF4-FFF2-40B4-BE49-F238E27FC236}">
                <a16:creationId xmlns:a16="http://schemas.microsoft.com/office/drawing/2014/main" id="{12D956B7-3401-68D7-E2CF-F76A1F32B7B6}"/>
              </a:ext>
            </a:extLst>
          </p:cNvPr>
          <p:cNvSpPr>
            <a:spLocks noGrp="1"/>
          </p:cNvSpPr>
          <p:nvPr>
            <p:ph type="body" sz="quarter" idx="25"/>
          </p:nvPr>
        </p:nvSpPr>
        <p:spPr>
          <a:xfrm>
            <a:off x="4978399"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5" name="Text Placeholder 42">
            <a:extLst>
              <a:ext uri="{FF2B5EF4-FFF2-40B4-BE49-F238E27FC236}">
                <a16:creationId xmlns:a16="http://schemas.microsoft.com/office/drawing/2014/main" id="{F4228D93-A8F9-CA26-B4DD-D193FE140660}"/>
              </a:ext>
            </a:extLst>
          </p:cNvPr>
          <p:cNvSpPr>
            <a:spLocks noGrp="1"/>
          </p:cNvSpPr>
          <p:nvPr>
            <p:ph type="body" sz="quarter" idx="26"/>
          </p:nvPr>
        </p:nvSpPr>
        <p:spPr>
          <a:xfrm>
            <a:off x="8435997" y="2872677"/>
            <a:ext cx="3329281" cy="246221"/>
          </a:xfrm>
        </p:spPr>
        <p:txBody>
          <a:bodyPr wrap="square">
            <a:spAutoFit/>
          </a:bodyPr>
          <a:lstStyle>
            <a:lvl1pPr marL="0" indent="0">
              <a:buNone/>
              <a:defRPr sz="1600">
                <a:solidFill>
                  <a:schemeClr val="tx1"/>
                </a:solidFill>
                <a:latin typeface="+mn-lt"/>
              </a:defRPr>
            </a:lvl1pPr>
          </a:lstStyle>
          <a:p>
            <a:pPr lvl="0"/>
            <a:r>
              <a:rPr lang="en-US"/>
              <a:t>Click to edit Master text styles</a:t>
            </a:r>
          </a:p>
        </p:txBody>
      </p:sp>
      <p:sp>
        <p:nvSpPr>
          <p:cNvPr id="26" name="Picture Placeholder 56">
            <a:extLst>
              <a:ext uri="{FF2B5EF4-FFF2-40B4-BE49-F238E27FC236}">
                <a16:creationId xmlns:a16="http://schemas.microsoft.com/office/drawing/2014/main" id="{51F96B87-9D57-E28B-1306-AD15F512061D}"/>
              </a:ext>
            </a:extLst>
          </p:cNvPr>
          <p:cNvSpPr>
            <a:spLocks noGrp="1"/>
          </p:cNvSpPr>
          <p:nvPr>
            <p:ph type="pic" sz="quarter" idx="16" hasCustomPrompt="1"/>
          </p:nvPr>
        </p:nvSpPr>
        <p:spPr>
          <a:xfrm>
            <a:off x="584198" y="530398"/>
            <a:ext cx="1492251" cy="750715"/>
          </a:xfrm>
          <a:prstGeom prst="rect">
            <a:avLst/>
          </a:prstGeom>
        </p:spPr>
        <p:txBody>
          <a:bodyPr anchor="ctr">
            <a:noAutofit/>
          </a:bodyPr>
          <a:lstStyle>
            <a:lvl1pPr marL="0" indent="0" algn="ctr">
              <a:buNone/>
              <a:defRPr sz="2000">
                <a:latin typeface="+mj-lt"/>
              </a:defRPr>
            </a:lvl1pPr>
          </a:lstStyle>
          <a:p>
            <a:r>
              <a:rPr lang="en-US"/>
              <a:t>Image</a:t>
            </a:r>
          </a:p>
        </p:txBody>
      </p:sp>
      <p:grpSp>
        <p:nvGrpSpPr>
          <p:cNvPr id="27" name="Picture Placeholder 815">
            <a:extLst>
              <a:ext uri="{FF2B5EF4-FFF2-40B4-BE49-F238E27FC236}">
                <a16:creationId xmlns:a16="http://schemas.microsoft.com/office/drawing/2014/main" id="{4B544683-5DBF-F12B-29A7-097FED6D6CDC}"/>
              </a:ext>
            </a:extLst>
          </p:cNvPr>
          <p:cNvGrpSpPr/>
          <p:nvPr userDrawn="1"/>
        </p:nvGrpSpPr>
        <p:grpSpPr>
          <a:xfrm>
            <a:off x="8526088" y="2231221"/>
            <a:ext cx="297629" cy="297627"/>
            <a:chOff x="5026092" y="2187685"/>
            <a:chExt cx="297629" cy="297627"/>
          </a:xfrm>
        </p:grpSpPr>
        <p:sp>
          <p:nvSpPr>
            <p:cNvPr id="28" name="Freeform: Shape 27">
              <a:extLst>
                <a:ext uri="{FF2B5EF4-FFF2-40B4-BE49-F238E27FC236}">
                  <a16:creationId xmlns:a16="http://schemas.microsoft.com/office/drawing/2014/main" id="{759DD4A6-97A0-0212-A792-07F21BAF724A}"/>
                </a:ext>
              </a:extLst>
            </p:cNvPr>
            <p:cNvSpPr/>
            <p:nvPr/>
          </p:nvSpPr>
          <p:spPr>
            <a:xfrm>
              <a:off x="5186783" y="2187685"/>
              <a:ext cx="195964" cy="195968"/>
            </a:xfrm>
            <a:custGeom>
              <a:avLst/>
              <a:gdLst>
                <a:gd name="connsiteX0" fmla="*/ 130622 w 195964"/>
                <a:gd name="connsiteY0" fmla="*/ -1012 h 195968"/>
                <a:gd name="connsiteX1" fmla="*/ 130747 w 195964"/>
                <a:gd name="connsiteY1" fmla="*/ -1012 h 195968"/>
                <a:gd name="connsiteX2" fmla="*/ 136689 w 195964"/>
                <a:gd name="connsiteY2" fmla="*/ 4906 h 195968"/>
                <a:gd name="connsiteX3" fmla="*/ 136689 w 195964"/>
                <a:gd name="connsiteY3" fmla="*/ 32106 h 195968"/>
                <a:gd name="connsiteX4" fmla="*/ 141396 w 195964"/>
                <a:gd name="connsiteY4" fmla="*/ 27403 h 195968"/>
                <a:gd name="connsiteX5" fmla="*/ 154455 w 195964"/>
                <a:gd name="connsiteY5" fmla="*/ 21994 h 195968"/>
                <a:gd name="connsiteX6" fmla="*/ 167534 w 195964"/>
                <a:gd name="connsiteY6" fmla="*/ 27403 h 195968"/>
                <a:gd name="connsiteX7" fmla="*/ 167494 w 195964"/>
                <a:gd name="connsiteY7" fmla="*/ 53466 h 195968"/>
                <a:gd name="connsiteX8" fmla="*/ 162779 w 195964"/>
                <a:gd name="connsiteY8" fmla="*/ 58208 h 195968"/>
                <a:gd name="connsiteX9" fmla="*/ 189948 w 195964"/>
                <a:gd name="connsiteY9" fmla="*/ 58208 h 195968"/>
                <a:gd name="connsiteX10" fmla="*/ 194118 w 195964"/>
                <a:gd name="connsiteY10" fmla="*/ 59933 h 195968"/>
                <a:gd name="connsiteX11" fmla="*/ 194142 w 195964"/>
                <a:gd name="connsiteY11" fmla="*/ 68281 h 195968"/>
                <a:gd name="connsiteX12" fmla="*/ 152723 w 195964"/>
                <a:gd name="connsiteY12" fmla="*/ 109707 h 195968"/>
                <a:gd name="connsiteX13" fmla="*/ 148525 w 195964"/>
                <a:gd name="connsiteY13" fmla="*/ 111432 h 195968"/>
                <a:gd name="connsiteX14" fmla="*/ 109520 w 195964"/>
                <a:gd name="connsiteY14" fmla="*/ 111432 h 195968"/>
                <a:gd name="connsiteX15" fmla="*/ 31374 w 195964"/>
                <a:gd name="connsiteY15" fmla="*/ 189543 h 195968"/>
                <a:gd name="connsiteX16" fmla="*/ 5271 w 195964"/>
                <a:gd name="connsiteY16" fmla="*/ 189582 h 195968"/>
                <a:gd name="connsiteX17" fmla="*/ 5271 w 195964"/>
                <a:gd name="connsiteY17" fmla="*/ 163480 h 195968"/>
                <a:gd name="connsiteX18" fmla="*/ 83430 w 195964"/>
                <a:gd name="connsiteY18" fmla="*/ 85330 h 195968"/>
                <a:gd name="connsiteX19" fmla="*/ 83430 w 195964"/>
                <a:gd name="connsiteY19" fmla="*/ 46372 h 195968"/>
                <a:gd name="connsiteX20" fmla="*/ 85178 w 195964"/>
                <a:gd name="connsiteY20" fmla="*/ 42178 h 195968"/>
                <a:gd name="connsiteX21" fmla="*/ 126597 w 195964"/>
                <a:gd name="connsiteY21" fmla="*/ 752 h 195968"/>
                <a:gd name="connsiteX22" fmla="*/ 130618 w 195964"/>
                <a:gd name="connsiteY22" fmla="*/ -973 h 195968"/>
                <a:gd name="connsiteX23" fmla="*/ 130622 w 195964"/>
                <a:gd name="connsiteY23" fmla="*/ -1012 h 195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964" h="195968">
                  <a:moveTo>
                    <a:pt x="130622" y="-1012"/>
                  </a:moveTo>
                  <a:cubicBezTo>
                    <a:pt x="130665" y="-1012"/>
                    <a:pt x="130708" y="-1012"/>
                    <a:pt x="130747" y="-1012"/>
                  </a:cubicBezTo>
                  <a:cubicBezTo>
                    <a:pt x="134016" y="-1012"/>
                    <a:pt x="136677" y="1653"/>
                    <a:pt x="136689" y="4906"/>
                  </a:cubicBezTo>
                  <a:lnTo>
                    <a:pt x="136689" y="32106"/>
                  </a:lnTo>
                  <a:lnTo>
                    <a:pt x="141396" y="27403"/>
                  </a:lnTo>
                  <a:cubicBezTo>
                    <a:pt x="144974" y="23797"/>
                    <a:pt x="149713" y="21994"/>
                    <a:pt x="154455" y="21994"/>
                  </a:cubicBezTo>
                  <a:cubicBezTo>
                    <a:pt x="159201" y="21994"/>
                    <a:pt x="163951" y="23797"/>
                    <a:pt x="167534" y="27403"/>
                  </a:cubicBezTo>
                  <a:cubicBezTo>
                    <a:pt x="174694" y="34575"/>
                    <a:pt x="174663" y="46333"/>
                    <a:pt x="167494" y="53466"/>
                  </a:cubicBezTo>
                  <a:lnTo>
                    <a:pt x="162779" y="58208"/>
                  </a:lnTo>
                  <a:lnTo>
                    <a:pt x="189948" y="58208"/>
                  </a:lnTo>
                  <a:cubicBezTo>
                    <a:pt x="191508" y="58208"/>
                    <a:pt x="193009" y="58835"/>
                    <a:pt x="194118" y="59933"/>
                  </a:cubicBezTo>
                  <a:cubicBezTo>
                    <a:pt x="196434" y="62206"/>
                    <a:pt x="196446" y="65969"/>
                    <a:pt x="194142" y="68281"/>
                  </a:cubicBezTo>
                  <a:lnTo>
                    <a:pt x="152723" y="109707"/>
                  </a:lnTo>
                  <a:cubicBezTo>
                    <a:pt x="151610" y="110805"/>
                    <a:pt x="150101" y="111432"/>
                    <a:pt x="148525" y="111432"/>
                  </a:cubicBezTo>
                  <a:lnTo>
                    <a:pt x="109520" y="111432"/>
                  </a:lnTo>
                  <a:lnTo>
                    <a:pt x="31374" y="189543"/>
                  </a:lnTo>
                  <a:cubicBezTo>
                    <a:pt x="24209" y="196716"/>
                    <a:pt x="12436" y="196794"/>
                    <a:pt x="5271" y="189582"/>
                  </a:cubicBezTo>
                  <a:cubicBezTo>
                    <a:pt x="-1893" y="182449"/>
                    <a:pt x="-1893" y="170652"/>
                    <a:pt x="5271" y="163480"/>
                  </a:cubicBezTo>
                  <a:lnTo>
                    <a:pt x="83430" y="85330"/>
                  </a:lnTo>
                  <a:lnTo>
                    <a:pt x="83430" y="46372"/>
                  </a:lnTo>
                  <a:cubicBezTo>
                    <a:pt x="83430" y="44805"/>
                    <a:pt x="84061" y="43276"/>
                    <a:pt x="85178" y="42178"/>
                  </a:cubicBezTo>
                  <a:lnTo>
                    <a:pt x="126597" y="752"/>
                  </a:lnTo>
                  <a:cubicBezTo>
                    <a:pt x="127663" y="-306"/>
                    <a:pt x="129105" y="-934"/>
                    <a:pt x="130618" y="-973"/>
                  </a:cubicBezTo>
                  <a:lnTo>
                    <a:pt x="130622" y="-1012"/>
                  </a:lnTo>
                  <a:close/>
                </a:path>
              </a:pathLst>
            </a:custGeom>
            <a:solidFill>
              <a:srgbClr val="222043"/>
            </a:solidFill>
            <a:ln w="4659"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E76F079-5541-3818-3630-94EB28441B31}"/>
                </a:ext>
              </a:extLst>
            </p:cNvPr>
            <p:cNvSpPr/>
            <p:nvPr/>
          </p:nvSpPr>
          <p:spPr>
            <a:xfrm>
              <a:off x="5026092" y="2187685"/>
              <a:ext cx="356654" cy="356653"/>
            </a:xfrm>
            <a:custGeom>
              <a:avLst/>
              <a:gdLst>
                <a:gd name="connsiteX0" fmla="*/ 178225 w 356654"/>
                <a:gd name="connsiteY0" fmla="*/ -1012 h 356653"/>
                <a:gd name="connsiteX1" fmla="*/ 254679 w 356654"/>
                <a:gd name="connsiteY1" fmla="*/ 16194 h 356653"/>
                <a:gd name="connsiteX2" fmla="*/ 236983 w 356654"/>
                <a:gd name="connsiteY2" fmla="*/ 33909 h 356653"/>
                <a:gd name="connsiteX3" fmla="*/ 231724 w 356654"/>
                <a:gd name="connsiteY3" fmla="*/ 46568 h 356653"/>
                <a:gd name="connsiteX4" fmla="*/ 231724 w 356654"/>
                <a:gd name="connsiteY4" fmla="*/ 51467 h 356653"/>
                <a:gd name="connsiteX5" fmla="*/ 178225 w 356654"/>
                <a:gd name="connsiteY5" fmla="*/ 40572 h 356653"/>
                <a:gd name="connsiteX6" fmla="*/ 41497 w 356654"/>
                <a:gd name="connsiteY6" fmla="*/ 177315 h 356653"/>
                <a:gd name="connsiteX7" fmla="*/ 178225 w 356654"/>
                <a:gd name="connsiteY7" fmla="*/ 314058 h 356653"/>
                <a:gd name="connsiteX8" fmla="*/ 314953 w 356654"/>
                <a:gd name="connsiteY8" fmla="*/ 177315 h 356653"/>
                <a:gd name="connsiteX9" fmla="*/ 304066 w 356654"/>
                <a:gd name="connsiteY9" fmla="*/ 123856 h 356653"/>
                <a:gd name="connsiteX10" fmla="*/ 308988 w 356654"/>
                <a:gd name="connsiteY10" fmla="*/ 123856 h 356653"/>
                <a:gd name="connsiteX11" fmla="*/ 321628 w 356654"/>
                <a:gd name="connsiteY11" fmla="*/ 118565 h 356653"/>
                <a:gd name="connsiteX12" fmla="*/ 339335 w 356654"/>
                <a:gd name="connsiteY12" fmla="*/ 100850 h 356653"/>
                <a:gd name="connsiteX13" fmla="*/ 356553 w 356654"/>
                <a:gd name="connsiteY13" fmla="*/ 177315 h 356653"/>
                <a:gd name="connsiteX14" fmla="*/ 178225 w 356654"/>
                <a:gd name="connsiteY14" fmla="*/ 355642 h 356653"/>
                <a:gd name="connsiteX15" fmla="*/ -102 w 356654"/>
                <a:gd name="connsiteY15" fmla="*/ 177315 h 356653"/>
                <a:gd name="connsiteX16" fmla="*/ 178225 w 356654"/>
                <a:gd name="connsiteY16" fmla="*/ -1012 h 35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6654" h="356653">
                  <a:moveTo>
                    <a:pt x="178225" y="-1012"/>
                  </a:moveTo>
                  <a:cubicBezTo>
                    <a:pt x="205578" y="-1012"/>
                    <a:pt x="231500" y="5181"/>
                    <a:pt x="254679" y="16194"/>
                  </a:cubicBezTo>
                  <a:lnTo>
                    <a:pt x="236983" y="33909"/>
                  </a:lnTo>
                  <a:cubicBezTo>
                    <a:pt x="233624" y="37240"/>
                    <a:pt x="231728" y="41826"/>
                    <a:pt x="231724" y="46568"/>
                  </a:cubicBezTo>
                  <a:lnTo>
                    <a:pt x="231724" y="51467"/>
                  </a:lnTo>
                  <a:cubicBezTo>
                    <a:pt x="215286" y="44451"/>
                    <a:pt x="197206" y="40572"/>
                    <a:pt x="178225" y="40572"/>
                  </a:cubicBezTo>
                  <a:cubicBezTo>
                    <a:pt x="102791" y="40572"/>
                    <a:pt x="41497" y="101908"/>
                    <a:pt x="41497" y="177315"/>
                  </a:cubicBezTo>
                  <a:cubicBezTo>
                    <a:pt x="41497" y="252761"/>
                    <a:pt x="102791" y="314058"/>
                    <a:pt x="178225" y="314058"/>
                  </a:cubicBezTo>
                  <a:cubicBezTo>
                    <a:pt x="253664" y="314058"/>
                    <a:pt x="314953" y="252761"/>
                    <a:pt x="314953" y="177315"/>
                  </a:cubicBezTo>
                  <a:cubicBezTo>
                    <a:pt x="314953" y="158346"/>
                    <a:pt x="311073" y="140278"/>
                    <a:pt x="304066" y="123856"/>
                  </a:cubicBezTo>
                  <a:lnTo>
                    <a:pt x="308988" y="123856"/>
                  </a:lnTo>
                  <a:cubicBezTo>
                    <a:pt x="313727" y="123856"/>
                    <a:pt x="318289" y="121936"/>
                    <a:pt x="321628" y="118565"/>
                  </a:cubicBezTo>
                  <a:lnTo>
                    <a:pt x="339335" y="100850"/>
                  </a:lnTo>
                  <a:cubicBezTo>
                    <a:pt x="350364" y="124052"/>
                    <a:pt x="356553" y="149958"/>
                    <a:pt x="356553" y="177315"/>
                  </a:cubicBezTo>
                  <a:cubicBezTo>
                    <a:pt x="356553" y="275728"/>
                    <a:pt x="276642" y="355642"/>
                    <a:pt x="178225" y="355642"/>
                  </a:cubicBezTo>
                  <a:cubicBezTo>
                    <a:pt x="79808" y="355642"/>
                    <a:pt x="-102" y="275728"/>
                    <a:pt x="-102" y="177315"/>
                  </a:cubicBezTo>
                  <a:cubicBezTo>
                    <a:pt x="-102" y="78902"/>
                    <a:pt x="79808" y="-1012"/>
                    <a:pt x="178225" y="-1012"/>
                  </a:cubicBezTo>
                  <a:close/>
                </a:path>
              </a:pathLst>
            </a:custGeom>
            <a:solidFill>
              <a:srgbClr val="BABABA"/>
            </a:solidFill>
            <a:ln w="4659"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034BFEC-7A6D-E844-3147-0625249941A9}"/>
                </a:ext>
              </a:extLst>
            </p:cNvPr>
            <p:cNvSpPr/>
            <p:nvPr/>
          </p:nvSpPr>
          <p:spPr>
            <a:xfrm>
              <a:off x="5108397" y="2269990"/>
              <a:ext cx="192048" cy="192044"/>
            </a:xfrm>
            <a:custGeom>
              <a:avLst/>
              <a:gdLst>
                <a:gd name="connsiteX0" fmla="*/ 95944 w 192048"/>
                <a:gd name="connsiteY0" fmla="*/ -1012 h 192044"/>
                <a:gd name="connsiteX1" fmla="*/ 138484 w 192048"/>
                <a:gd name="connsiteY1" fmla="*/ 9061 h 192044"/>
                <a:gd name="connsiteX2" fmla="*/ 105593 w 192048"/>
                <a:gd name="connsiteY2" fmla="*/ 41944 h 192044"/>
                <a:gd name="connsiteX3" fmla="*/ 95944 w 192048"/>
                <a:gd name="connsiteY3" fmla="*/ 41042 h 192044"/>
                <a:gd name="connsiteX4" fmla="*/ 41944 w 192048"/>
                <a:gd name="connsiteY4" fmla="*/ 95049 h 192044"/>
                <a:gd name="connsiteX5" fmla="*/ 95944 w 192048"/>
                <a:gd name="connsiteY5" fmla="*/ 149018 h 192044"/>
                <a:gd name="connsiteX6" fmla="*/ 149948 w 192048"/>
                <a:gd name="connsiteY6" fmla="*/ 95049 h 192044"/>
                <a:gd name="connsiteX7" fmla="*/ 149031 w 192048"/>
                <a:gd name="connsiteY7" fmla="*/ 85408 h 192044"/>
                <a:gd name="connsiteX8" fmla="*/ 181909 w 192048"/>
                <a:gd name="connsiteY8" fmla="*/ 52486 h 192044"/>
                <a:gd name="connsiteX9" fmla="*/ 191947 w 192048"/>
                <a:gd name="connsiteY9" fmla="*/ 95049 h 192044"/>
                <a:gd name="connsiteX10" fmla="*/ 95944 w 192048"/>
                <a:gd name="connsiteY10" fmla="*/ 191032 h 192044"/>
                <a:gd name="connsiteX11" fmla="*/ -102 w 192048"/>
                <a:gd name="connsiteY11" fmla="*/ 95049 h 192044"/>
                <a:gd name="connsiteX12" fmla="*/ 95944 w 192048"/>
                <a:gd name="connsiteY12" fmla="*/ -1012 h 192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2048" h="192044">
                  <a:moveTo>
                    <a:pt x="95944" y="-1012"/>
                  </a:moveTo>
                  <a:cubicBezTo>
                    <a:pt x="111233" y="-1012"/>
                    <a:pt x="125644" y="2672"/>
                    <a:pt x="138484" y="9061"/>
                  </a:cubicBezTo>
                  <a:lnTo>
                    <a:pt x="105593" y="41944"/>
                  </a:lnTo>
                  <a:cubicBezTo>
                    <a:pt x="102458" y="41395"/>
                    <a:pt x="99244" y="41042"/>
                    <a:pt x="95944" y="41042"/>
                  </a:cubicBezTo>
                  <a:cubicBezTo>
                    <a:pt x="66185" y="41042"/>
                    <a:pt x="41944" y="65263"/>
                    <a:pt x="41944" y="95049"/>
                  </a:cubicBezTo>
                  <a:cubicBezTo>
                    <a:pt x="41944" y="124797"/>
                    <a:pt x="66185" y="149018"/>
                    <a:pt x="95944" y="149018"/>
                  </a:cubicBezTo>
                  <a:cubicBezTo>
                    <a:pt x="125703" y="149018"/>
                    <a:pt x="149948" y="124797"/>
                    <a:pt x="149948" y="95049"/>
                  </a:cubicBezTo>
                  <a:cubicBezTo>
                    <a:pt x="149948" y="91757"/>
                    <a:pt x="149603" y="88505"/>
                    <a:pt x="149031" y="85408"/>
                  </a:cubicBezTo>
                  <a:lnTo>
                    <a:pt x="181909" y="52486"/>
                  </a:lnTo>
                  <a:cubicBezTo>
                    <a:pt x="188278" y="65342"/>
                    <a:pt x="191947" y="79764"/>
                    <a:pt x="191947" y="95049"/>
                  </a:cubicBezTo>
                  <a:cubicBezTo>
                    <a:pt x="191947" y="147999"/>
                    <a:pt x="148905" y="191032"/>
                    <a:pt x="95944" y="191032"/>
                  </a:cubicBezTo>
                  <a:cubicBezTo>
                    <a:pt x="42987" y="191032"/>
                    <a:pt x="-102" y="147999"/>
                    <a:pt x="-102" y="95049"/>
                  </a:cubicBezTo>
                  <a:cubicBezTo>
                    <a:pt x="-102" y="42061"/>
                    <a:pt x="42987" y="-1012"/>
                    <a:pt x="95944" y="-1012"/>
                  </a:cubicBezTo>
                  <a:close/>
                </a:path>
              </a:pathLst>
            </a:custGeom>
            <a:solidFill>
              <a:srgbClr val="BABABA"/>
            </a:solidFill>
            <a:ln w="4659"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6181DE2A-F3CA-B736-81AA-41BB2A3CB493}"/>
              </a:ext>
            </a:extLst>
          </p:cNvPr>
          <p:cNvSpPr/>
          <p:nvPr userDrawn="1"/>
        </p:nvSpPr>
        <p:spPr>
          <a:xfrm>
            <a:off x="5191218" y="2482907"/>
            <a:ext cx="109033" cy="18172"/>
          </a:xfrm>
          <a:custGeom>
            <a:avLst/>
            <a:gdLst>
              <a:gd name="connsiteX0" fmla="*/ 0 w 1402079"/>
              <a:gd name="connsiteY0" fmla="*/ 0 h 233679"/>
              <a:gd name="connsiteX1" fmla="*/ 20320 w 1402079"/>
              <a:gd name="connsiteY1" fmla="*/ 233680 h 233679"/>
              <a:gd name="connsiteX2" fmla="*/ 1381760 w 1402079"/>
              <a:gd name="connsiteY2" fmla="*/ 233680 h 233679"/>
              <a:gd name="connsiteX3" fmla="*/ 1402080 w 1402079"/>
              <a:gd name="connsiteY3" fmla="*/ 0 h 233679"/>
            </a:gdLst>
            <a:ahLst/>
            <a:cxnLst>
              <a:cxn ang="0">
                <a:pos x="connsiteX0" y="connsiteY0"/>
              </a:cxn>
              <a:cxn ang="0">
                <a:pos x="connsiteX1" y="connsiteY1"/>
              </a:cxn>
              <a:cxn ang="0">
                <a:pos x="connsiteX2" y="connsiteY2"/>
              </a:cxn>
              <a:cxn ang="0">
                <a:pos x="connsiteX3" y="connsiteY3"/>
              </a:cxn>
            </a:cxnLst>
            <a:rect l="l" t="t" r="r" b="b"/>
            <a:pathLst>
              <a:path w="1402079" h="233679">
                <a:moveTo>
                  <a:pt x="0" y="0"/>
                </a:moveTo>
                <a:cubicBezTo>
                  <a:pt x="10160" y="81280"/>
                  <a:pt x="20320" y="152400"/>
                  <a:pt x="20320" y="233680"/>
                </a:cubicBezTo>
                <a:lnTo>
                  <a:pt x="1381760" y="233680"/>
                </a:lnTo>
                <a:cubicBezTo>
                  <a:pt x="1381760" y="152400"/>
                  <a:pt x="1391920" y="71120"/>
                  <a:pt x="1402080" y="0"/>
                </a:cubicBezTo>
                <a:close/>
              </a:path>
            </a:pathLst>
          </a:custGeom>
          <a:solidFill>
            <a:schemeClr val="bg1">
              <a:lumMod val="65000"/>
            </a:schemeClr>
          </a:solidFill>
          <a:ln w="10160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E54945A-C0DC-B13A-31BD-2845D28F120E}"/>
              </a:ext>
            </a:extLst>
          </p:cNvPr>
          <p:cNvSpPr/>
          <p:nvPr userDrawn="1"/>
        </p:nvSpPr>
        <p:spPr>
          <a:xfrm>
            <a:off x="5192799" y="2516880"/>
            <a:ext cx="105872" cy="71109"/>
          </a:xfrm>
          <a:custGeom>
            <a:avLst/>
            <a:gdLst>
              <a:gd name="connsiteX0" fmla="*/ 0 w 1361440"/>
              <a:gd name="connsiteY0" fmla="*/ 0 h 914400"/>
              <a:gd name="connsiteX1" fmla="*/ 0 w 1361440"/>
              <a:gd name="connsiteY1" fmla="*/ 355600 h 914400"/>
              <a:gd name="connsiteX2" fmla="*/ 101600 w 1361440"/>
              <a:gd name="connsiteY2" fmla="*/ 457200 h 914400"/>
              <a:gd name="connsiteX3" fmla="*/ 132080 w 1361440"/>
              <a:gd name="connsiteY3" fmla="*/ 457200 h 914400"/>
              <a:gd name="connsiteX4" fmla="*/ 680720 w 1361440"/>
              <a:gd name="connsiteY4" fmla="*/ 914400 h 914400"/>
              <a:gd name="connsiteX5" fmla="*/ 1229360 w 1361440"/>
              <a:gd name="connsiteY5" fmla="*/ 457200 h 914400"/>
              <a:gd name="connsiteX6" fmla="*/ 1259840 w 1361440"/>
              <a:gd name="connsiteY6" fmla="*/ 457200 h 914400"/>
              <a:gd name="connsiteX7" fmla="*/ 1361440 w 1361440"/>
              <a:gd name="connsiteY7" fmla="*/ 355600 h 914400"/>
              <a:gd name="connsiteX8" fmla="*/ 1361440 w 1361440"/>
              <a:gd name="connsiteY8"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1440" h="914400">
                <a:moveTo>
                  <a:pt x="0" y="0"/>
                </a:moveTo>
                <a:lnTo>
                  <a:pt x="0" y="355600"/>
                </a:lnTo>
                <a:cubicBezTo>
                  <a:pt x="0" y="416560"/>
                  <a:pt x="40640" y="457200"/>
                  <a:pt x="101600" y="457200"/>
                </a:cubicBezTo>
                <a:lnTo>
                  <a:pt x="132080" y="457200"/>
                </a:lnTo>
                <a:cubicBezTo>
                  <a:pt x="182880" y="711200"/>
                  <a:pt x="416560" y="914400"/>
                  <a:pt x="680720" y="914400"/>
                </a:cubicBezTo>
                <a:cubicBezTo>
                  <a:pt x="955040" y="914400"/>
                  <a:pt x="1178560" y="721360"/>
                  <a:pt x="1229360" y="457200"/>
                </a:cubicBezTo>
                <a:lnTo>
                  <a:pt x="1259840" y="457200"/>
                </a:lnTo>
                <a:cubicBezTo>
                  <a:pt x="1320800" y="457200"/>
                  <a:pt x="1361440" y="416560"/>
                  <a:pt x="1361440" y="355600"/>
                </a:cubicBezTo>
                <a:lnTo>
                  <a:pt x="1361440" y="0"/>
                </a:lnTo>
                <a:close/>
              </a:path>
            </a:pathLst>
          </a:custGeom>
          <a:solidFill>
            <a:schemeClr val="bg1">
              <a:lumMod val="65000"/>
            </a:schemeClr>
          </a:solidFill>
          <a:ln w="10160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A022ACC-4392-1C7A-9A34-E9419D5D8292}"/>
              </a:ext>
            </a:extLst>
          </p:cNvPr>
          <p:cNvSpPr/>
          <p:nvPr userDrawn="1"/>
        </p:nvSpPr>
        <p:spPr>
          <a:xfrm>
            <a:off x="5129784" y="2216511"/>
            <a:ext cx="232094" cy="249804"/>
          </a:xfrm>
          <a:custGeom>
            <a:avLst/>
            <a:gdLst>
              <a:gd name="connsiteX0" fmla="*/ 1409761 w 2984560"/>
              <a:gd name="connsiteY0" fmla="*/ 1730 h 3212289"/>
              <a:gd name="connsiteX1" fmla="*/ 7681 w 2984560"/>
              <a:gd name="connsiteY1" fmla="*/ 1332690 h 3212289"/>
              <a:gd name="connsiteX2" fmla="*/ 342961 w 2984560"/>
              <a:gd name="connsiteY2" fmla="*/ 2440130 h 3212289"/>
              <a:gd name="connsiteX3" fmla="*/ 749361 w 2984560"/>
              <a:gd name="connsiteY3" fmla="*/ 3212290 h 3212289"/>
              <a:gd name="connsiteX4" fmla="*/ 2232721 w 2984560"/>
              <a:gd name="connsiteY4" fmla="*/ 3212290 h 3212289"/>
              <a:gd name="connsiteX5" fmla="*/ 2639121 w 2984560"/>
              <a:gd name="connsiteY5" fmla="*/ 2429970 h 3212289"/>
              <a:gd name="connsiteX6" fmla="*/ 2984561 w 2984560"/>
              <a:gd name="connsiteY6" fmla="*/ 1485090 h 3212289"/>
              <a:gd name="connsiteX7" fmla="*/ 1409761 w 2984560"/>
              <a:gd name="connsiteY7" fmla="*/ 1730 h 321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84560" h="3212289">
                <a:moveTo>
                  <a:pt x="1409761" y="1730"/>
                </a:moveTo>
                <a:cubicBezTo>
                  <a:pt x="688401" y="42370"/>
                  <a:pt x="88961" y="611330"/>
                  <a:pt x="7681" y="1332690"/>
                </a:cubicBezTo>
                <a:cubicBezTo>
                  <a:pt x="-32959" y="1739090"/>
                  <a:pt x="88961" y="2135330"/>
                  <a:pt x="342961" y="2440130"/>
                </a:cubicBezTo>
                <a:cubicBezTo>
                  <a:pt x="536001" y="2673810"/>
                  <a:pt x="678241" y="2937970"/>
                  <a:pt x="749361" y="3212290"/>
                </a:cubicBezTo>
                <a:lnTo>
                  <a:pt x="2232721" y="3212290"/>
                </a:lnTo>
                <a:cubicBezTo>
                  <a:pt x="2303841" y="2937970"/>
                  <a:pt x="2446081" y="2663650"/>
                  <a:pt x="2639121" y="2429970"/>
                </a:cubicBezTo>
                <a:cubicBezTo>
                  <a:pt x="2862641" y="2165810"/>
                  <a:pt x="2984561" y="1830530"/>
                  <a:pt x="2984561" y="1485090"/>
                </a:cubicBezTo>
                <a:cubicBezTo>
                  <a:pt x="2984561" y="641810"/>
                  <a:pt x="2263201" y="-38910"/>
                  <a:pt x="1409761" y="1730"/>
                </a:cubicBezTo>
                <a:close/>
              </a:path>
            </a:pathLst>
          </a:custGeom>
          <a:solidFill>
            <a:srgbClr val="222043"/>
          </a:solidFill>
          <a:ln w="101600" cap="flat">
            <a:noFill/>
            <a:prstDash val="solid"/>
            <a:miter/>
          </a:ln>
        </p:spPr>
        <p:txBody>
          <a:bodyPr rtlCol="0" anchor="ctr"/>
          <a:lstStyle/>
          <a:p>
            <a:endParaRPr lang="en-US"/>
          </a:p>
        </p:txBody>
      </p:sp>
      <p:sp>
        <p:nvSpPr>
          <p:cNvPr id="34" name="Picture Placeholder 71">
            <a:extLst>
              <a:ext uri="{FF2B5EF4-FFF2-40B4-BE49-F238E27FC236}">
                <a16:creationId xmlns:a16="http://schemas.microsoft.com/office/drawing/2014/main" id="{EE170BED-D710-D054-CC82-E1980FB7B902}"/>
              </a:ext>
            </a:extLst>
          </p:cNvPr>
          <p:cNvSpPr>
            <a:spLocks noGrp="1"/>
          </p:cNvSpPr>
          <p:nvPr>
            <p:ph type="pic" sz="quarter" idx="29" hasCustomPrompt="1"/>
          </p:nvPr>
        </p:nvSpPr>
        <p:spPr>
          <a:xfrm>
            <a:off x="4978397" y="428624"/>
            <a:ext cx="6786880" cy="1609132"/>
          </a:xfrm>
          <a:custGeom>
            <a:avLst/>
            <a:gdLst>
              <a:gd name="connsiteX0" fmla="*/ 0 w 6786880"/>
              <a:gd name="connsiteY0" fmla="*/ 0 h 1609132"/>
              <a:gd name="connsiteX1" fmla="*/ 6664681 w 6786880"/>
              <a:gd name="connsiteY1" fmla="*/ 0 h 1609132"/>
              <a:gd name="connsiteX2" fmla="*/ 6786880 w 6786880"/>
              <a:gd name="connsiteY2" fmla="*/ 122199 h 1609132"/>
              <a:gd name="connsiteX3" fmla="*/ 6786880 w 6786880"/>
              <a:gd name="connsiteY3" fmla="*/ 312388 h 1609132"/>
              <a:gd name="connsiteX4" fmla="*/ 6786880 w 6786880"/>
              <a:gd name="connsiteY4" fmla="*/ 1418943 h 1609132"/>
              <a:gd name="connsiteX5" fmla="*/ 6786880 w 6786880"/>
              <a:gd name="connsiteY5" fmla="*/ 1609132 h 1609132"/>
              <a:gd name="connsiteX6" fmla="*/ 0 w 6786880"/>
              <a:gd name="connsiteY6" fmla="*/ 1609132 h 1609132"/>
              <a:gd name="connsiteX7" fmla="*/ 0 w 6786880"/>
              <a:gd name="connsiteY7" fmla="*/ 1418943 h 1609132"/>
              <a:gd name="connsiteX8" fmla="*/ 0 w 6786880"/>
              <a:gd name="connsiteY8" fmla="*/ 190189 h 160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86880" h="1609132">
                <a:moveTo>
                  <a:pt x="0" y="0"/>
                </a:moveTo>
                <a:lnTo>
                  <a:pt x="6664681" y="0"/>
                </a:lnTo>
                <a:cubicBezTo>
                  <a:pt x="6732170" y="0"/>
                  <a:pt x="6786880" y="54710"/>
                  <a:pt x="6786880" y="122199"/>
                </a:cubicBezTo>
                <a:lnTo>
                  <a:pt x="6786880" y="312388"/>
                </a:lnTo>
                <a:lnTo>
                  <a:pt x="6786880" y="1418943"/>
                </a:lnTo>
                <a:lnTo>
                  <a:pt x="6786880" y="1609132"/>
                </a:lnTo>
                <a:lnTo>
                  <a:pt x="0" y="1609132"/>
                </a:lnTo>
                <a:lnTo>
                  <a:pt x="0" y="1418943"/>
                </a:lnTo>
                <a:lnTo>
                  <a:pt x="0" y="190189"/>
                </a:lnTo>
                <a:close/>
              </a:path>
            </a:pathLst>
          </a:custGeom>
          <a:solidFill>
            <a:schemeClr val="bg1">
              <a:lumMod val="95000"/>
            </a:schemeClr>
          </a:solidFill>
        </p:spPr>
        <p:txBody>
          <a:bodyPr wrap="square" anchor="ctr">
            <a:noAutofit/>
          </a:bodyPr>
          <a:lstStyle>
            <a:lvl1pPr marL="0" indent="0" algn="ctr">
              <a:buNone/>
              <a:defRPr>
                <a:solidFill>
                  <a:schemeClr val="tx1"/>
                </a:solidFill>
                <a:latin typeface="+mj-lt"/>
              </a:defRPr>
            </a:lvl1pPr>
          </a:lstStyle>
          <a:p>
            <a:r>
              <a:rPr lang="en-US"/>
              <a:t>Image</a:t>
            </a:r>
          </a:p>
        </p:txBody>
      </p:sp>
    </p:spTree>
    <p:extLst>
      <p:ext uri="{BB962C8B-B14F-4D97-AF65-F5344CB8AC3E}">
        <p14:creationId xmlns:p14="http://schemas.microsoft.com/office/powerpoint/2010/main" val="38250364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2535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2959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208119270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MCS TDM TY">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91EB205-B779-0D6A-E681-F10835F983C0}"/>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Single Corner Rounded 3">
            <a:extLst>
              <a:ext uri="{FF2B5EF4-FFF2-40B4-BE49-F238E27FC236}">
                <a16:creationId xmlns:a16="http://schemas.microsoft.com/office/drawing/2014/main" id="{E89BB27C-FD99-BA84-DA95-3D252BC397B0}"/>
              </a:ext>
            </a:extLst>
          </p:cNvPr>
          <p:cNvSpPr/>
          <p:nvPr userDrawn="1"/>
        </p:nvSpPr>
        <p:spPr>
          <a:xfrm rot="5400000" flipH="1">
            <a:off x="1051385" y="-453565"/>
            <a:ext cx="6260180" cy="8362950"/>
          </a:xfrm>
          <a:prstGeom prst="round1Rect">
            <a:avLst>
              <a:gd name="adj" fmla="val 7526"/>
            </a:avLst>
          </a:prstGeom>
          <a:solidFill>
            <a:schemeClr val="bg2">
              <a:lumMod val="75000"/>
            </a:schemeClr>
          </a:solidFill>
          <a:ln w="13730" cap="flat">
            <a:noFill/>
            <a:prstDash val="solid"/>
            <a:miter/>
          </a:ln>
          <a:effectLst>
            <a:outerShdw blurRad="990600" dist="38100" algn="l" rotWithShape="0">
              <a:prstClr val="black">
                <a:alpha val="14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Rectangle: Single Corner Rounded 4">
            <a:extLst>
              <a:ext uri="{FF2B5EF4-FFF2-40B4-BE49-F238E27FC236}">
                <a16:creationId xmlns:a16="http://schemas.microsoft.com/office/drawing/2014/main" id="{ACB51BF4-AC27-1523-5605-8314C9BA0839}"/>
              </a:ext>
            </a:extLst>
          </p:cNvPr>
          <p:cNvSpPr/>
          <p:nvPr userDrawn="1"/>
        </p:nvSpPr>
        <p:spPr>
          <a:xfrm rot="5400000">
            <a:off x="649212" y="-649210"/>
            <a:ext cx="6473979" cy="7772402"/>
          </a:xfrm>
          <a:prstGeom prst="round1Rect">
            <a:avLst>
              <a:gd name="adj" fmla="val 21121"/>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Single Corner Rounded 5">
            <a:extLst>
              <a:ext uri="{FF2B5EF4-FFF2-40B4-BE49-F238E27FC236}">
                <a16:creationId xmlns:a16="http://schemas.microsoft.com/office/drawing/2014/main" id="{CF9E901C-E240-9626-E6FF-FCFF444AAC91}"/>
              </a:ext>
            </a:extLst>
          </p:cNvPr>
          <p:cNvSpPr/>
          <p:nvPr userDrawn="1"/>
        </p:nvSpPr>
        <p:spPr>
          <a:xfrm flipH="1">
            <a:off x="11714484" y="1207802"/>
            <a:ext cx="477515" cy="3296919"/>
          </a:xfrm>
          <a:prstGeom prst="round1Rect">
            <a:avLst>
              <a:gd name="adj" fmla="val 50000"/>
            </a:avLst>
          </a:prstGeom>
          <a:solidFill>
            <a:schemeClr val="bg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4887E5D5-401F-A838-17AB-051301A16973}"/>
              </a:ext>
            </a:extLst>
          </p:cNvPr>
          <p:cNvGrpSpPr/>
          <p:nvPr userDrawn="1"/>
        </p:nvGrpSpPr>
        <p:grpSpPr>
          <a:xfrm>
            <a:off x="9407085" y="5058333"/>
            <a:ext cx="2312991" cy="1235231"/>
            <a:chOff x="775130" y="5095348"/>
            <a:chExt cx="1891914" cy="1010359"/>
          </a:xfrm>
          <a:solidFill>
            <a:schemeClr val="bg2"/>
          </a:solidFill>
        </p:grpSpPr>
        <p:sp>
          <p:nvSpPr>
            <p:cNvPr id="8" name="Freeform: Shape 7">
              <a:extLst>
                <a:ext uri="{FF2B5EF4-FFF2-40B4-BE49-F238E27FC236}">
                  <a16:creationId xmlns:a16="http://schemas.microsoft.com/office/drawing/2014/main" id="{B6EC192C-E746-8A38-6B8D-6F2EFA223630}"/>
                </a:ext>
              </a:extLst>
            </p:cNvPr>
            <p:cNvSpPr/>
            <p:nvPr/>
          </p:nvSpPr>
          <p:spPr>
            <a:xfrm>
              <a:off x="775130"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316A56C3-60FE-3032-EACF-1A8675CF330C}"/>
                </a:ext>
              </a:extLst>
            </p:cNvPr>
            <p:cNvSpPr/>
            <p:nvPr/>
          </p:nvSpPr>
          <p:spPr>
            <a:xfrm>
              <a:off x="1216028"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5F19F2A9-EE6D-182F-58ED-A4C318A1DF08}"/>
                </a:ext>
              </a:extLst>
            </p:cNvPr>
            <p:cNvSpPr/>
            <p:nvPr/>
          </p:nvSpPr>
          <p:spPr>
            <a:xfrm>
              <a:off x="1656925"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06020952-32FC-B8E6-3E02-43E2127E4C7A}"/>
                </a:ext>
              </a:extLst>
            </p:cNvPr>
            <p:cNvSpPr/>
            <p:nvPr/>
          </p:nvSpPr>
          <p:spPr>
            <a:xfrm>
              <a:off x="2098058" y="5095348"/>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B06273F-21DB-DB1F-9538-3227E12A1793}"/>
                </a:ext>
              </a:extLst>
            </p:cNvPr>
            <p:cNvSpPr/>
            <p:nvPr/>
          </p:nvSpPr>
          <p:spPr>
            <a:xfrm>
              <a:off x="2538720" y="5095349"/>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00FCCFD-9AB3-AB26-4FDE-7914CB39589D}"/>
                </a:ext>
              </a:extLst>
            </p:cNvPr>
            <p:cNvSpPr/>
            <p:nvPr/>
          </p:nvSpPr>
          <p:spPr>
            <a:xfrm>
              <a:off x="775130"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EB6C9F1B-750F-7883-8387-F19017F597AD}"/>
                </a:ext>
              </a:extLst>
            </p:cNvPr>
            <p:cNvSpPr/>
            <p:nvPr/>
          </p:nvSpPr>
          <p:spPr>
            <a:xfrm>
              <a:off x="1216028"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7172347F-1144-ADFA-1DA1-749EF3DB4F49}"/>
                </a:ext>
              </a:extLst>
            </p:cNvPr>
            <p:cNvSpPr/>
            <p:nvPr/>
          </p:nvSpPr>
          <p:spPr>
            <a:xfrm>
              <a:off x="1656925"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82658335-7CD2-8EBF-08EA-1872102BA2C4}"/>
                </a:ext>
              </a:extLst>
            </p:cNvPr>
            <p:cNvSpPr/>
            <p:nvPr/>
          </p:nvSpPr>
          <p:spPr>
            <a:xfrm>
              <a:off x="2098058" y="5536482"/>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06C5190B-4D19-22B1-A458-8772A9B5E0CE}"/>
                </a:ext>
              </a:extLst>
            </p:cNvPr>
            <p:cNvSpPr/>
            <p:nvPr/>
          </p:nvSpPr>
          <p:spPr>
            <a:xfrm>
              <a:off x="2538720" y="5536483"/>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6"/>
                    <a:pt x="0" y="15240"/>
                  </a:cubicBezTo>
                  <a:cubicBezTo>
                    <a:pt x="0" y="6823"/>
                    <a:pt x="6823" y="0"/>
                    <a:pt x="15240" y="0"/>
                  </a:cubicBezTo>
                  <a:cubicBezTo>
                    <a:pt x="23657" y="0"/>
                    <a:pt x="30480" y="6823"/>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B0EA2D44-C2FF-5478-BDB4-C660C2C9A7C2}"/>
                </a:ext>
              </a:extLst>
            </p:cNvPr>
            <p:cNvSpPr/>
            <p:nvPr/>
          </p:nvSpPr>
          <p:spPr>
            <a:xfrm>
              <a:off x="775130"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3AF898B3-5530-4D67-FF58-24EA4B9CC190}"/>
                </a:ext>
              </a:extLst>
            </p:cNvPr>
            <p:cNvSpPr/>
            <p:nvPr/>
          </p:nvSpPr>
          <p:spPr>
            <a:xfrm>
              <a:off x="1216028"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5F705C9-D5C9-DE29-DEBD-6C739FA528EA}"/>
                </a:ext>
              </a:extLst>
            </p:cNvPr>
            <p:cNvSpPr/>
            <p:nvPr/>
          </p:nvSpPr>
          <p:spPr>
            <a:xfrm>
              <a:off x="1656925"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C26C6EBD-48FC-F99E-A1F9-6DF811505989}"/>
                </a:ext>
              </a:extLst>
            </p:cNvPr>
            <p:cNvSpPr/>
            <p:nvPr/>
          </p:nvSpPr>
          <p:spPr>
            <a:xfrm>
              <a:off x="2098058" y="5977379"/>
              <a:ext cx="128328" cy="128328"/>
            </a:xfrm>
            <a:custGeom>
              <a:avLst/>
              <a:gdLst>
                <a:gd name="connsiteX0" fmla="*/ 30480 w 30480"/>
                <a:gd name="connsiteY0" fmla="*/ 15240 h 30480"/>
                <a:gd name="connsiteX1" fmla="*/ 15240 w 30480"/>
                <a:gd name="connsiteY1" fmla="*/ 30480 h 30480"/>
                <a:gd name="connsiteX2" fmla="*/ 0 w 30480"/>
                <a:gd name="connsiteY2" fmla="*/ 15240 h 30480"/>
                <a:gd name="connsiteX3" fmla="*/ 15240 w 30480"/>
                <a:gd name="connsiteY3" fmla="*/ 0 h 30480"/>
                <a:gd name="connsiteX4" fmla="*/ 30480 w 30480"/>
                <a:gd name="connsiteY4" fmla="*/ 15240 h 30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 h="30480">
                  <a:moveTo>
                    <a:pt x="30480" y="15240"/>
                  </a:moveTo>
                  <a:cubicBezTo>
                    <a:pt x="30480" y="23615"/>
                    <a:pt x="23615" y="30480"/>
                    <a:pt x="15240" y="30480"/>
                  </a:cubicBezTo>
                  <a:cubicBezTo>
                    <a:pt x="6865" y="30480"/>
                    <a:pt x="0" y="23615"/>
                    <a:pt x="0" y="15240"/>
                  </a:cubicBezTo>
                  <a:cubicBezTo>
                    <a:pt x="0" y="6865"/>
                    <a:pt x="6865" y="0"/>
                    <a:pt x="15240" y="0"/>
                  </a:cubicBezTo>
                  <a:cubicBezTo>
                    <a:pt x="23615" y="0"/>
                    <a:pt x="30480" y="6865"/>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DA44FAC7-5DE5-506A-37CA-F249A54DD5B8}"/>
                </a:ext>
              </a:extLst>
            </p:cNvPr>
            <p:cNvSpPr/>
            <p:nvPr/>
          </p:nvSpPr>
          <p:spPr>
            <a:xfrm>
              <a:off x="2538720" y="5977380"/>
              <a:ext cx="128324" cy="128324"/>
            </a:xfrm>
            <a:custGeom>
              <a:avLst/>
              <a:gdLst>
                <a:gd name="connsiteX0" fmla="*/ 30480 w 30479"/>
                <a:gd name="connsiteY0" fmla="*/ 15240 h 30479"/>
                <a:gd name="connsiteX1" fmla="*/ 15240 w 30479"/>
                <a:gd name="connsiteY1" fmla="*/ 30480 h 30479"/>
                <a:gd name="connsiteX2" fmla="*/ 0 w 30479"/>
                <a:gd name="connsiteY2" fmla="*/ 15240 h 30479"/>
                <a:gd name="connsiteX3" fmla="*/ 15240 w 30479"/>
                <a:gd name="connsiteY3" fmla="*/ 0 h 30479"/>
                <a:gd name="connsiteX4" fmla="*/ 30480 w 30479"/>
                <a:gd name="connsiteY4" fmla="*/ 15240 h 30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79" h="30479">
                  <a:moveTo>
                    <a:pt x="30480" y="15240"/>
                  </a:moveTo>
                  <a:cubicBezTo>
                    <a:pt x="30480" y="23657"/>
                    <a:pt x="23657" y="30480"/>
                    <a:pt x="15240" y="30480"/>
                  </a:cubicBezTo>
                  <a:cubicBezTo>
                    <a:pt x="6823" y="30480"/>
                    <a:pt x="0" y="23657"/>
                    <a:pt x="0" y="15240"/>
                  </a:cubicBezTo>
                  <a:cubicBezTo>
                    <a:pt x="0" y="6823"/>
                    <a:pt x="6823" y="0"/>
                    <a:pt x="15240" y="0"/>
                  </a:cubicBezTo>
                  <a:cubicBezTo>
                    <a:pt x="23657" y="0"/>
                    <a:pt x="30480" y="6824"/>
                    <a:pt x="30480" y="15240"/>
                  </a:cubicBezTo>
                  <a:close/>
                </a:path>
              </a:pathLst>
            </a:custGeom>
            <a:solidFill>
              <a:schemeClr val="bg2">
                <a:lumMod val="75000"/>
              </a:schemeClr>
            </a:solidFill>
            <a:ln w="1373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Rectangle: Single Corner Rounded 22">
            <a:extLst>
              <a:ext uri="{FF2B5EF4-FFF2-40B4-BE49-F238E27FC236}">
                <a16:creationId xmlns:a16="http://schemas.microsoft.com/office/drawing/2014/main" id="{B0BA93C0-7092-988B-D5DB-417DDBFDE35A}"/>
              </a:ext>
            </a:extLst>
          </p:cNvPr>
          <p:cNvSpPr/>
          <p:nvPr userDrawn="1"/>
        </p:nvSpPr>
        <p:spPr>
          <a:xfrm rot="5400000" flipH="1">
            <a:off x="-124054" y="5339270"/>
            <a:ext cx="1258762" cy="1010657"/>
          </a:xfrm>
          <a:prstGeom prst="round1Rect">
            <a:avLst>
              <a:gd name="adj" fmla="val 50000"/>
            </a:avLst>
          </a:prstGeom>
          <a:solidFill>
            <a:schemeClr val="bg2">
              <a:lumMod val="60000"/>
              <a:lumOff val="4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29" name="Text Box 3" descr="This is a copyright notice that should be included on the final slide.">
            <a:extLst>
              <a:ext uri="{FF2B5EF4-FFF2-40B4-BE49-F238E27FC236}">
                <a16:creationId xmlns:a16="http://schemas.microsoft.com/office/drawing/2014/main" id="{2D9864F0-4559-931C-5DEE-74E1A5C458F7}"/>
              </a:ext>
            </a:extLst>
          </p:cNvPr>
          <p:cNvSpPr txBox="1">
            <a:spLocks noChangeArrowheads="1"/>
          </p:cNvSpPr>
          <p:nvPr userDrawn="1"/>
        </p:nvSpPr>
        <p:spPr bwMode="blackWhite">
          <a:xfrm>
            <a:off x="122066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6784994"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6784994" cy="246221"/>
          </a:xfrm>
        </p:spPr>
        <p:txBody>
          <a:bodyPr/>
          <a:lstStyle>
            <a:lvl1pPr marL="0" indent="0">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BC94F8B2-A920-AB0E-5686-1B46D40E934D}"/>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168297968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MCS BDM TY">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7E89DBC2-E590-B707-4E80-EAE9EA2C1CC5}"/>
              </a:ext>
            </a:extLst>
          </p:cNvPr>
          <p:cNvSpPr/>
          <p:nvPr userDrawn="1"/>
        </p:nvSpPr>
        <p:spPr>
          <a:xfrm>
            <a:off x="8028871" y="0"/>
            <a:ext cx="2906668" cy="1212512"/>
          </a:xfrm>
          <a:custGeom>
            <a:avLst/>
            <a:gdLst>
              <a:gd name="connsiteX0" fmla="*/ 0 w 2906668"/>
              <a:gd name="connsiteY0" fmla="*/ 0 h 1212512"/>
              <a:gd name="connsiteX1" fmla="*/ 2906668 w 2906668"/>
              <a:gd name="connsiteY1" fmla="*/ 0 h 1212512"/>
              <a:gd name="connsiteX2" fmla="*/ 1864298 w 2906668"/>
              <a:gd name="connsiteY2" fmla="*/ 1042371 h 1212512"/>
              <a:gd name="connsiteX3" fmla="*/ 1042370 w 2906668"/>
              <a:gd name="connsiteY3" fmla="*/ 1042371 h 1212512"/>
            </a:gdLst>
            <a:ahLst/>
            <a:cxnLst>
              <a:cxn ang="0">
                <a:pos x="connsiteX0" y="connsiteY0"/>
              </a:cxn>
              <a:cxn ang="0">
                <a:pos x="connsiteX1" y="connsiteY1"/>
              </a:cxn>
              <a:cxn ang="0">
                <a:pos x="connsiteX2" y="connsiteY2"/>
              </a:cxn>
              <a:cxn ang="0">
                <a:pos x="connsiteX3" y="connsiteY3"/>
              </a:cxn>
            </a:cxnLst>
            <a:rect l="l" t="t" r="r" b="b"/>
            <a:pathLst>
              <a:path w="2906668" h="1212512">
                <a:moveTo>
                  <a:pt x="0" y="0"/>
                </a:moveTo>
                <a:lnTo>
                  <a:pt x="2906668" y="0"/>
                </a:lnTo>
                <a:lnTo>
                  <a:pt x="1864298" y="1042371"/>
                </a:lnTo>
                <a:cubicBezTo>
                  <a:pt x="1637442" y="1269226"/>
                  <a:pt x="1269466" y="1269226"/>
                  <a:pt x="1042370" y="1042371"/>
                </a:cubicBezTo>
                <a:close/>
              </a:path>
            </a:pathLst>
          </a:custGeom>
          <a:solidFill>
            <a:schemeClr val="bg1">
              <a:lumMod val="95000"/>
            </a:schemeClr>
          </a:soli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 name="Freeform: Shape 43">
            <a:extLst>
              <a:ext uri="{FF2B5EF4-FFF2-40B4-BE49-F238E27FC236}">
                <a16:creationId xmlns:a16="http://schemas.microsoft.com/office/drawing/2014/main" id="{861B9A56-268D-67C2-DDDF-FA3A506DD8F2}"/>
              </a:ext>
            </a:extLst>
          </p:cNvPr>
          <p:cNvSpPr/>
          <p:nvPr userDrawn="1"/>
        </p:nvSpPr>
        <p:spPr>
          <a:xfrm>
            <a:off x="0" y="0"/>
            <a:ext cx="7115420" cy="6835839"/>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noFill/>
          <a:ln w="9525" cap="flat">
            <a:noFill/>
            <a:prstDash val="solid"/>
            <a:miter/>
          </a:ln>
        </p:spPr>
        <p:txBody>
          <a:bodyPr rtlCol="0" anchor="ctr"/>
          <a:lstStyle/>
          <a:p>
            <a:endParaRPr lang="en-IN"/>
          </a:p>
        </p:txBody>
      </p:sp>
      <p:sp>
        <p:nvSpPr>
          <p:cNvPr id="6" name="Freeform: Shape 65">
            <a:extLst>
              <a:ext uri="{FF2B5EF4-FFF2-40B4-BE49-F238E27FC236}">
                <a16:creationId xmlns:a16="http://schemas.microsoft.com/office/drawing/2014/main" id="{F699FA12-58D9-188E-991B-064FBC138412}"/>
              </a:ext>
            </a:extLst>
          </p:cNvPr>
          <p:cNvSpPr/>
          <p:nvPr userDrawn="1"/>
        </p:nvSpPr>
        <p:spPr>
          <a:xfrm>
            <a:off x="9149325" y="657946"/>
            <a:ext cx="3042675" cy="4045330"/>
          </a:xfrm>
          <a:custGeom>
            <a:avLst/>
            <a:gdLst>
              <a:gd name="connsiteX0" fmla="*/ 2022666 w 3042675"/>
              <a:gd name="connsiteY0" fmla="*/ 0 h 4045330"/>
              <a:gd name="connsiteX1" fmla="*/ 2512421 w 3042675"/>
              <a:gd name="connsiteY1" fmla="*/ 202880 h 4045330"/>
              <a:gd name="connsiteX2" fmla="*/ 3042675 w 3042675"/>
              <a:gd name="connsiteY2" fmla="*/ 733134 h 4045330"/>
              <a:gd name="connsiteX3" fmla="*/ 3042675 w 3042675"/>
              <a:gd name="connsiteY3" fmla="*/ 3312195 h 4045330"/>
              <a:gd name="connsiteX4" fmla="*/ 2512421 w 3042675"/>
              <a:gd name="connsiteY4" fmla="*/ 3842449 h 4045330"/>
              <a:gd name="connsiteX5" fmla="*/ 1532912 w 3042675"/>
              <a:gd name="connsiteY5" fmla="*/ 3842449 h 4045330"/>
              <a:gd name="connsiteX6" fmla="*/ 202880 w 3042675"/>
              <a:gd name="connsiteY6" fmla="*/ 2512420 h 4045330"/>
              <a:gd name="connsiteX7" fmla="*/ 202880 w 3042675"/>
              <a:gd name="connsiteY7" fmla="*/ 1532910 h 4045330"/>
              <a:gd name="connsiteX8" fmla="*/ 1532912 w 3042675"/>
              <a:gd name="connsiteY8" fmla="*/ 202880 h 4045330"/>
              <a:gd name="connsiteX9" fmla="*/ 2022666 w 3042675"/>
              <a:gd name="connsiteY9" fmla="*/ 0 h 404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2675" h="4045330">
                <a:moveTo>
                  <a:pt x="2022666" y="0"/>
                </a:moveTo>
                <a:cubicBezTo>
                  <a:pt x="2199916" y="0"/>
                  <a:pt x="2377167" y="67626"/>
                  <a:pt x="2512421" y="202880"/>
                </a:cubicBezTo>
                <a:lnTo>
                  <a:pt x="3042675" y="733134"/>
                </a:lnTo>
                <a:lnTo>
                  <a:pt x="3042675" y="3312195"/>
                </a:lnTo>
                <a:lnTo>
                  <a:pt x="2512421" y="3842449"/>
                </a:lnTo>
                <a:cubicBezTo>
                  <a:pt x="2241913" y="4112957"/>
                  <a:pt x="1803418" y="4112957"/>
                  <a:pt x="1532912" y="3842449"/>
                </a:cubicBezTo>
                <a:lnTo>
                  <a:pt x="202880" y="2512420"/>
                </a:lnTo>
                <a:cubicBezTo>
                  <a:pt x="-67626" y="2241912"/>
                  <a:pt x="-67626" y="1803418"/>
                  <a:pt x="202880" y="1532910"/>
                </a:cubicBezTo>
                <a:lnTo>
                  <a:pt x="1532912" y="202880"/>
                </a:lnTo>
                <a:cubicBezTo>
                  <a:pt x="1668165" y="67626"/>
                  <a:pt x="1845415" y="0"/>
                  <a:pt x="2022666" y="0"/>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7" name="Freeform: Shape 67">
            <a:extLst>
              <a:ext uri="{FF2B5EF4-FFF2-40B4-BE49-F238E27FC236}">
                <a16:creationId xmlns:a16="http://schemas.microsoft.com/office/drawing/2014/main" id="{9B6AAD40-7A48-BA5A-1A1F-7A9563E8D7C2}"/>
              </a:ext>
            </a:extLst>
          </p:cNvPr>
          <p:cNvSpPr/>
          <p:nvPr userDrawn="1"/>
        </p:nvSpPr>
        <p:spPr>
          <a:xfrm>
            <a:off x="10989364" y="3351596"/>
            <a:ext cx="1202635" cy="1563304"/>
          </a:xfrm>
          <a:custGeom>
            <a:avLst/>
            <a:gdLst>
              <a:gd name="connsiteX0" fmla="*/ 1426739 w 2195042"/>
              <a:gd name="connsiteY0" fmla="*/ 0 h 2853334"/>
              <a:gd name="connsiteX1" fmla="*/ 1772204 w 2195042"/>
              <a:gd name="connsiteY1" fmla="*/ 143019 h 2853334"/>
              <a:gd name="connsiteX2" fmla="*/ 2195042 w 2195042"/>
              <a:gd name="connsiteY2" fmla="*/ 565856 h 2853334"/>
              <a:gd name="connsiteX3" fmla="*/ 2195042 w 2195042"/>
              <a:gd name="connsiteY3" fmla="*/ 2287334 h 2853334"/>
              <a:gd name="connsiteX4" fmla="*/ 1772204 w 2195042"/>
              <a:gd name="connsiteY4" fmla="*/ 2710172 h 2853334"/>
              <a:gd name="connsiteX5" fmla="*/ 1081274 w 2195042"/>
              <a:gd name="connsiteY5" fmla="*/ 2710172 h 2853334"/>
              <a:gd name="connsiteX6" fmla="*/ 143163 w 2195042"/>
              <a:gd name="connsiteY6" fmla="*/ 1772062 h 2853334"/>
              <a:gd name="connsiteX7" fmla="*/ 143163 w 2195042"/>
              <a:gd name="connsiteY7" fmla="*/ 1081129 h 2853334"/>
              <a:gd name="connsiteX8" fmla="*/ 1081274 w 2195042"/>
              <a:gd name="connsiteY8" fmla="*/ 143019 h 2853334"/>
              <a:gd name="connsiteX9" fmla="*/ 1426739 w 2195042"/>
              <a:gd name="connsiteY9" fmla="*/ 0 h 285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5042" h="2853334">
                <a:moveTo>
                  <a:pt x="1426739" y="0"/>
                </a:moveTo>
                <a:cubicBezTo>
                  <a:pt x="1551751" y="0"/>
                  <a:pt x="1676763" y="47673"/>
                  <a:pt x="1772204" y="143019"/>
                </a:cubicBezTo>
                <a:lnTo>
                  <a:pt x="2195042" y="565856"/>
                </a:lnTo>
                <a:lnTo>
                  <a:pt x="2195042" y="2287334"/>
                </a:lnTo>
                <a:lnTo>
                  <a:pt x="1772204" y="2710172"/>
                </a:lnTo>
                <a:cubicBezTo>
                  <a:pt x="1581321" y="2901055"/>
                  <a:pt x="1272157" y="2901055"/>
                  <a:pt x="1081274" y="2710172"/>
                </a:cubicBezTo>
                <a:lnTo>
                  <a:pt x="143163" y="1772062"/>
                </a:lnTo>
                <a:cubicBezTo>
                  <a:pt x="-47720" y="1581178"/>
                  <a:pt x="-47720" y="1272013"/>
                  <a:pt x="143163" y="1081129"/>
                </a:cubicBezTo>
                <a:lnTo>
                  <a:pt x="1081274" y="143019"/>
                </a:lnTo>
                <a:cubicBezTo>
                  <a:pt x="1176716" y="47673"/>
                  <a:pt x="1301727" y="0"/>
                  <a:pt x="1426739" y="0"/>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IN"/>
          </a:p>
        </p:txBody>
      </p:sp>
      <p:sp>
        <p:nvSpPr>
          <p:cNvPr id="8" name="Freeform: Shape 42">
            <a:extLst>
              <a:ext uri="{FF2B5EF4-FFF2-40B4-BE49-F238E27FC236}">
                <a16:creationId xmlns:a16="http://schemas.microsoft.com/office/drawing/2014/main" id="{82052EFA-31C2-FB2F-6549-476706AF16F3}"/>
              </a:ext>
            </a:extLst>
          </p:cNvPr>
          <p:cNvSpPr/>
          <p:nvPr userDrawn="1"/>
        </p:nvSpPr>
        <p:spPr>
          <a:xfrm>
            <a:off x="-1" y="0"/>
            <a:ext cx="7138487" cy="6858000"/>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gradFill>
            <a:gsLst>
              <a:gs pos="100000">
                <a:schemeClr val="bg2"/>
              </a:gs>
              <a:gs pos="0">
                <a:schemeClr val="tx2">
                  <a:alpha val="99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0" name="Freeform: Shape 45">
            <a:extLst>
              <a:ext uri="{FF2B5EF4-FFF2-40B4-BE49-F238E27FC236}">
                <a16:creationId xmlns:a16="http://schemas.microsoft.com/office/drawing/2014/main" id="{43B0CF48-2EC9-28C3-A2FB-197B69CF4B5C}"/>
              </a:ext>
            </a:extLst>
          </p:cNvPr>
          <p:cNvSpPr/>
          <p:nvPr userDrawn="1"/>
        </p:nvSpPr>
        <p:spPr>
          <a:xfrm>
            <a:off x="4416650" y="5542838"/>
            <a:ext cx="2550524" cy="1315162"/>
          </a:xfrm>
          <a:custGeom>
            <a:avLst/>
            <a:gdLst>
              <a:gd name="connsiteX0" fmla="*/ 2800816 w 2802809"/>
              <a:gd name="connsiteY0" fmla="*/ 1445252 h 1445251"/>
              <a:gd name="connsiteX1" fmla="*/ 1990 w 2802809"/>
              <a:gd name="connsiteY1" fmla="*/ 1445252 h 1445251"/>
              <a:gd name="connsiteX2" fmla="*/ 140579 w 2802809"/>
              <a:gd name="connsiteY2" fmla="*/ 1062061 h 1445251"/>
              <a:gd name="connsiteX3" fmla="*/ 1062123 w 2802809"/>
              <a:gd name="connsiteY3" fmla="*/ 140518 h 1445251"/>
              <a:gd name="connsiteX4" fmla="*/ 1740779 w 2802809"/>
              <a:gd name="connsiteY4" fmla="*/ 140518 h 1445251"/>
              <a:gd name="connsiteX5" fmla="*/ 2662323 w 2802809"/>
              <a:gd name="connsiteY5" fmla="*/ 1062061 h 1445251"/>
              <a:gd name="connsiteX6" fmla="*/ 2800816 w 2802809"/>
              <a:gd name="connsiteY6" fmla="*/ 1445252 h 14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2809" h="1445251">
                <a:moveTo>
                  <a:pt x="2800816" y="1445252"/>
                </a:moveTo>
                <a:lnTo>
                  <a:pt x="1990" y="1445252"/>
                </a:lnTo>
                <a:cubicBezTo>
                  <a:pt x="-10488" y="1308283"/>
                  <a:pt x="35709" y="1166932"/>
                  <a:pt x="140579" y="1062061"/>
                </a:cubicBezTo>
                <a:lnTo>
                  <a:pt x="1062123" y="140518"/>
                </a:lnTo>
                <a:cubicBezTo>
                  <a:pt x="1249479" y="-46839"/>
                  <a:pt x="1553327" y="-46839"/>
                  <a:pt x="1740779" y="140518"/>
                </a:cubicBezTo>
                <a:lnTo>
                  <a:pt x="2662323" y="1062061"/>
                </a:lnTo>
                <a:cubicBezTo>
                  <a:pt x="2767193" y="1166932"/>
                  <a:pt x="2813294" y="1308283"/>
                  <a:pt x="2800816" y="1445252"/>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4" name="Freeform: Shape 46">
            <a:extLst>
              <a:ext uri="{FF2B5EF4-FFF2-40B4-BE49-F238E27FC236}">
                <a16:creationId xmlns:a16="http://schemas.microsoft.com/office/drawing/2014/main" id="{A8AEFA1B-FFEC-7EC7-A93A-E11E46461F11}"/>
              </a:ext>
            </a:extLst>
          </p:cNvPr>
          <p:cNvSpPr/>
          <p:nvPr userDrawn="1"/>
        </p:nvSpPr>
        <p:spPr>
          <a:xfrm>
            <a:off x="7607668" y="1051007"/>
            <a:ext cx="1203136" cy="1203136"/>
          </a:xfrm>
          <a:custGeom>
            <a:avLst/>
            <a:gdLst>
              <a:gd name="connsiteX0" fmla="*/ 1275159 w 1342453"/>
              <a:gd name="connsiteY0" fmla="*/ 833771 h 1342453"/>
              <a:gd name="connsiteX1" fmla="*/ 833771 w 1342453"/>
              <a:gd name="connsiteY1" fmla="*/ 1275159 h 1342453"/>
              <a:gd name="connsiteX2" fmla="*/ 508682 w 1342453"/>
              <a:gd name="connsiteY2" fmla="*/ 1275159 h 1342453"/>
              <a:gd name="connsiteX3" fmla="*/ 67294 w 1342453"/>
              <a:gd name="connsiteY3" fmla="*/ 833771 h 1342453"/>
              <a:gd name="connsiteX4" fmla="*/ 67294 w 1342453"/>
              <a:gd name="connsiteY4" fmla="*/ 508683 h 1342453"/>
              <a:gd name="connsiteX5" fmla="*/ 508682 w 1342453"/>
              <a:gd name="connsiteY5" fmla="*/ 67294 h 1342453"/>
              <a:gd name="connsiteX6" fmla="*/ 833771 w 1342453"/>
              <a:gd name="connsiteY6" fmla="*/ 67294 h 1342453"/>
              <a:gd name="connsiteX7" fmla="*/ 1275159 w 1342453"/>
              <a:gd name="connsiteY7" fmla="*/ 508683 h 1342453"/>
              <a:gd name="connsiteX8" fmla="*/ 1275159 w 1342453"/>
              <a:gd name="connsiteY8" fmla="*/ 833771 h 134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453" h="1342453">
                <a:moveTo>
                  <a:pt x="1275159" y="833771"/>
                </a:moveTo>
                <a:lnTo>
                  <a:pt x="833771" y="1275159"/>
                </a:lnTo>
                <a:cubicBezTo>
                  <a:pt x="744045" y="1364885"/>
                  <a:pt x="598503" y="1364885"/>
                  <a:pt x="508682" y="1275159"/>
                </a:cubicBezTo>
                <a:lnTo>
                  <a:pt x="67294" y="833771"/>
                </a:lnTo>
                <a:cubicBezTo>
                  <a:pt x="-22431" y="744045"/>
                  <a:pt x="-22431" y="598503"/>
                  <a:pt x="67294" y="508683"/>
                </a:cubicBezTo>
                <a:lnTo>
                  <a:pt x="508682" y="67294"/>
                </a:lnTo>
                <a:cubicBezTo>
                  <a:pt x="598408" y="-22431"/>
                  <a:pt x="743950" y="-22431"/>
                  <a:pt x="833771" y="67294"/>
                </a:cubicBezTo>
                <a:lnTo>
                  <a:pt x="1275159" y="508683"/>
                </a:lnTo>
                <a:cubicBezTo>
                  <a:pt x="1364885" y="598408"/>
                  <a:pt x="1364885" y="743950"/>
                  <a:pt x="1275159" y="833771"/>
                </a:cubicBezTo>
                <a:close/>
              </a:path>
            </a:pathLst>
          </a:custGeom>
          <a:gradFill>
            <a:gsLst>
              <a:gs pos="0">
                <a:schemeClr val="accent2">
                  <a:alpha val="40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5" name="Freeform: Shape 47">
            <a:extLst>
              <a:ext uri="{FF2B5EF4-FFF2-40B4-BE49-F238E27FC236}">
                <a16:creationId xmlns:a16="http://schemas.microsoft.com/office/drawing/2014/main" id="{2D12AD1E-5A50-B221-CF80-4EBCD0160B61}"/>
              </a:ext>
            </a:extLst>
          </p:cNvPr>
          <p:cNvSpPr/>
          <p:nvPr userDrawn="1"/>
        </p:nvSpPr>
        <p:spPr>
          <a:xfrm>
            <a:off x="5943600" y="664956"/>
            <a:ext cx="838200" cy="838200"/>
          </a:xfrm>
          <a:custGeom>
            <a:avLst/>
            <a:gdLst>
              <a:gd name="connsiteX0" fmla="*/ 662892 w 697896"/>
              <a:gd name="connsiteY0" fmla="*/ 433435 h 697896"/>
              <a:gd name="connsiteX1" fmla="*/ 433435 w 697896"/>
              <a:gd name="connsiteY1" fmla="*/ 662892 h 697896"/>
              <a:gd name="connsiteX2" fmla="*/ 264462 w 697896"/>
              <a:gd name="connsiteY2" fmla="*/ 662892 h 697896"/>
              <a:gd name="connsiteX3" fmla="*/ 35004 w 697896"/>
              <a:gd name="connsiteY3" fmla="*/ 433435 h 697896"/>
              <a:gd name="connsiteX4" fmla="*/ 35004 w 697896"/>
              <a:gd name="connsiteY4" fmla="*/ 264462 h 697896"/>
              <a:gd name="connsiteX5" fmla="*/ 264462 w 697896"/>
              <a:gd name="connsiteY5" fmla="*/ 35004 h 697896"/>
              <a:gd name="connsiteX6" fmla="*/ 433435 w 697896"/>
              <a:gd name="connsiteY6" fmla="*/ 35004 h 697896"/>
              <a:gd name="connsiteX7" fmla="*/ 662892 w 697896"/>
              <a:gd name="connsiteY7" fmla="*/ 264462 h 697896"/>
              <a:gd name="connsiteX8" fmla="*/ 662892 w 697896"/>
              <a:gd name="connsiteY8" fmla="*/ 433435 h 69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896" h="697896">
                <a:moveTo>
                  <a:pt x="662892" y="433435"/>
                </a:moveTo>
                <a:lnTo>
                  <a:pt x="433435" y="662892"/>
                </a:lnTo>
                <a:cubicBezTo>
                  <a:pt x="386763" y="709565"/>
                  <a:pt x="311134" y="709565"/>
                  <a:pt x="264462" y="662892"/>
                </a:cubicBezTo>
                <a:lnTo>
                  <a:pt x="35004" y="433435"/>
                </a:lnTo>
                <a:cubicBezTo>
                  <a:pt x="-11668" y="386763"/>
                  <a:pt x="-11668" y="311134"/>
                  <a:pt x="35004" y="264462"/>
                </a:cubicBezTo>
                <a:lnTo>
                  <a:pt x="264462" y="35004"/>
                </a:lnTo>
                <a:cubicBezTo>
                  <a:pt x="311134" y="-11668"/>
                  <a:pt x="386763" y="-11668"/>
                  <a:pt x="433435" y="35004"/>
                </a:cubicBezTo>
                <a:lnTo>
                  <a:pt x="662892" y="264462"/>
                </a:lnTo>
                <a:cubicBezTo>
                  <a:pt x="709565" y="311134"/>
                  <a:pt x="709565" y="386763"/>
                  <a:pt x="662892" y="433435"/>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0" name="Freeform: Shape 49">
            <a:extLst>
              <a:ext uri="{FF2B5EF4-FFF2-40B4-BE49-F238E27FC236}">
                <a16:creationId xmlns:a16="http://schemas.microsoft.com/office/drawing/2014/main" id="{49FCA802-0F32-433E-C874-76E5D1066F55}"/>
              </a:ext>
            </a:extLst>
          </p:cNvPr>
          <p:cNvSpPr/>
          <p:nvPr userDrawn="1"/>
        </p:nvSpPr>
        <p:spPr>
          <a:xfrm rot="18900000">
            <a:off x="8172545" y="4881734"/>
            <a:ext cx="1276518" cy="1276518"/>
          </a:xfrm>
          <a:custGeom>
            <a:avLst/>
            <a:gdLst>
              <a:gd name="connsiteX0" fmla="*/ 134207 w 632841"/>
              <a:gd name="connsiteY0" fmla="*/ 0 h 632841"/>
              <a:gd name="connsiteX1" fmla="*/ 498634 w 632841"/>
              <a:gd name="connsiteY1" fmla="*/ 0 h 632841"/>
              <a:gd name="connsiteX2" fmla="*/ 632841 w 632841"/>
              <a:gd name="connsiteY2" fmla="*/ 134207 h 632841"/>
              <a:gd name="connsiteX3" fmla="*/ 632841 w 632841"/>
              <a:gd name="connsiteY3" fmla="*/ 498634 h 632841"/>
              <a:gd name="connsiteX4" fmla="*/ 498634 w 632841"/>
              <a:gd name="connsiteY4" fmla="*/ 632841 h 632841"/>
              <a:gd name="connsiteX5" fmla="*/ 134207 w 632841"/>
              <a:gd name="connsiteY5" fmla="*/ 632841 h 632841"/>
              <a:gd name="connsiteX6" fmla="*/ 0 w 632841"/>
              <a:gd name="connsiteY6" fmla="*/ 498634 h 632841"/>
              <a:gd name="connsiteX7" fmla="*/ 0 w 632841"/>
              <a:gd name="connsiteY7" fmla="*/ 134207 h 632841"/>
              <a:gd name="connsiteX8" fmla="*/ 134207 w 632841"/>
              <a:gd name="connsiteY8" fmla="*/ 0 h 63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841" h="632841">
                <a:moveTo>
                  <a:pt x="134207" y="0"/>
                </a:moveTo>
                <a:lnTo>
                  <a:pt x="498634" y="0"/>
                </a:lnTo>
                <a:cubicBezTo>
                  <a:pt x="572739" y="0"/>
                  <a:pt x="632841" y="60103"/>
                  <a:pt x="632841" y="134207"/>
                </a:cubicBezTo>
                <a:lnTo>
                  <a:pt x="632841" y="498634"/>
                </a:lnTo>
                <a:cubicBezTo>
                  <a:pt x="632841" y="572738"/>
                  <a:pt x="572739" y="632841"/>
                  <a:pt x="498634" y="632841"/>
                </a:cubicBezTo>
                <a:lnTo>
                  <a:pt x="134207" y="632841"/>
                </a:lnTo>
                <a:cubicBezTo>
                  <a:pt x="60103" y="632841"/>
                  <a:pt x="0" y="572738"/>
                  <a:pt x="0" y="498634"/>
                </a:cubicBezTo>
                <a:lnTo>
                  <a:pt x="0" y="134207"/>
                </a:lnTo>
                <a:cubicBezTo>
                  <a:pt x="0" y="60103"/>
                  <a:pt x="60103" y="0"/>
                  <a:pt x="134207" y="0"/>
                </a:cubicBezTo>
                <a:close/>
              </a:path>
            </a:pathLst>
          </a:custGeom>
          <a:solidFill>
            <a:schemeClr val="bg1">
              <a:lumMod val="9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5" name="Group 24">
            <a:extLst>
              <a:ext uri="{FF2B5EF4-FFF2-40B4-BE49-F238E27FC236}">
                <a16:creationId xmlns:a16="http://schemas.microsoft.com/office/drawing/2014/main" id="{98036FDF-A847-A0F1-89A2-B3FFAE56A415}"/>
              </a:ext>
            </a:extLst>
          </p:cNvPr>
          <p:cNvGrpSpPr/>
          <p:nvPr userDrawn="1"/>
        </p:nvGrpSpPr>
        <p:grpSpPr>
          <a:xfrm>
            <a:off x="604894" y="597820"/>
            <a:ext cx="3084456" cy="292608"/>
            <a:chOff x="604894" y="597820"/>
            <a:chExt cx="3084456" cy="292608"/>
          </a:xfrm>
        </p:grpSpPr>
        <p:pic>
          <p:nvPicPr>
            <p:cNvPr id="26" name="Graphic 25" descr="Microsoft Power Platform logo">
              <a:extLst>
                <a:ext uri="{FF2B5EF4-FFF2-40B4-BE49-F238E27FC236}">
                  <a16:creationId xmlns:a16="http://schemas.microsoft.com/office/drawing/2014/main" id="{2C32B4D3-870A-3D16-E671-E9E5EE332AAC}"/>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7" name="Graphic 26" descr="Microsoft Power Platform logo">
              <a:extLst>
                <a:ext uri="{FF2B5EF4-FFF2-40B4-BE49-F238E27FC236}">
                  <a16:creationId xmlns:a16="http://schemas.microsoft.com/office/drawing/2014/main" id="{4BE174D5-5FA4-25E8-D5A3-86A9FD2F187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28" name="Rectangle 27">
            <a:extLst>
              <a:ext uri="{FF2B5EF4-FFF2-40B4-BE49-F238E27FC236}">
                <a16:creationId xmlns:a16="http://schemas.microsoft.com/office/drawing/2014/main" id="{8ED97726-6615-4B1E-4EE0-45ED40432796}"/>
              </a:ext>
            </a:extLst>
          </p:cNvPr>
          <p:cNvSpPr/>
          <p:nvPr userDrawn="1"/>
        </p:nvSpPr>
        <p:spPr>
          <a:xfrm rot="10800000" flipH="1">
            <a:off x="1" y="1902878"/>
            <a:ext cx="241159" cy="3052244"/>
          </a:xfrm>
          <a:prstGeom prst="rect">
            <a:avLst/>
          </a:prstGeom>
          <a:solidFill>
            <a:schemeClr val="accent2"/>
          </a:solidFill>
          <a:ln w="13730" cap="flat">
            <a:noFill/>
            <a:prstDash val="solid"/>
            <a:miter/>
          </a:ln>
          <a:effectLst>
            <a:outerShdw blurRad="495300" dist="38100" dir="2700000" algn="tl" rotWithShape="0">
              <a:schemeClr val="tx2">
                <a:lumMod val="50000"/>
                <a:alpha val="7000"/>
              </a:scheme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2285223"/>
            <a:ext cx="4567355" cy="923330"/>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kumimoji="0" lang="en-GB" sz="6000" b="0" i="0" u="none" strike="noStrike" kern="1200" cap="none" spc="0" normalizeH="0" baseline="0" dirty="0">
                <a:ln>
                  <a:noFill/>
                </a:ln>
                <a:solidFill>
                  <a:srgbClr val="FFFFFF"/>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GB"/>
              <a:t>Thank you!</a:t>
            </a:r>
          </a:p>
        </p:txBody>
      </p:sp>
      <p:sp>
        <p:nvSpPr>
          <p:cNvPr id="29" name="Text Placeholder 4">
            <a:extLst>
              <a:ext uri="{FF2B5EF4-FFF2-40B4-BE49-F238E27FC236}">
                <a16:creationId xmlns:a16="http://schemas.microsoft.com/office/drawing/2014/main" id="{ED1427E7-1656-6F99-4DC0-44C3C0980B9B}"/>
              </a:ext>
            </a:extLst>
          </p:cNvPr>
          <p:cNvSpPr>
            <a:spLocks noGrp="1"/>
          </p:cNvSpPr>
          <p:nvPr>
            <p:ph type="body" sz="quarter" idx="12" hasCustomPrompt="1"/>
          </p:nvPr>
        </p:nvSpPr>
        <p:spPr>
          <a:xfrm>
            <a:off x="588263" y="3732514"/>
            <a:ext cx="4564308"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0" name="Text Placeholder 3">
            <a:extLst>
              <a:ext uri="{FF2B5EF4-FFF2-40B4-BE49-F238E27FC236}">
                <a16:creationId xmlns:a16="http://schemas.microsoft.com/office/drawing/2014/main" id="{10C2B09A-54BA-8905-D458-3913B0BEA66C}"/>
              </a:ext>
            </a:extLst>
          </p:cNvPr>
          <p:cNvSpPr>
            <a:spLocks noGrp="1"/>
          </p:cNvSpPr>
          <p:nvPr>
            <p:ph type="body" sz="quarter" idx="13" hasCustomPrompt="1"/>
          </p:nvPr>
        </p:nvSpPr>
        <p:spPr>
          <a:xfrm>
            <a:off x="588263" y="4151724"/>
            <a:ext cx="4564308" cy="246221"/>
          </a:xfrm>
        </p:spPr>
        <p:txBody>
          <a:bodyPr/>
          <a:lstStyle>
            <a:lvl1pPr marL="0" indent="0">
              <a:buNone/>
              <a:defRPr sz="1600">
                <a:solidFill>
                  <a:schemeClr val="bg1"/>
                </a:solidFill>
              </a:defRPr>
            </a:lvl1pPr>
          </a:lstStyle>
          <a:p>
            <a:pPr lvl="0"/>
            <a:r>
              <a:rPr lang="en-US"/>
              <a:t>Contact information</a:t>
            </a:r>
          </a:p>
        </p:txBody>
      </p:sp>
    </p:spTree>
    <p:extLst>
      <p:ext uri="{BB962C8B-B14F-4D97-AF65-F5344CB8AC3E}">
        <p14:creationId xmlns:p14="http://schemas.microsoft.com/office/powerpoint/2010/main" val="33044574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2D98E6F3-7EE0-FB03-9025-521119AF4593}"/>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E81611C8-93AA-7022-A142-671523F3CEA8}"/>
              </a:ext>
            </a:extLst>
          </p:cNvPr>
          <p:cNvSpPr/>
          <p:nvPr userDrawn="1"/>
        </p:nvSpPr>
        <p:spPr>
          <a:xfrm>
            <a:off x="0" y="0"/>
            <a:ext cx="7115420" cy="6858000"/>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gradFill>
            <a:gsLst>
              <a:gs pos="100000">
                <a:schemeClr val="bg2"/>
              </a:gs>
              <a:gs pos="0">
                <a:schemeClr val="tx2">
                  <a:alpha val="99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6784994"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6784994" cy="246221"/>
          </a:xfrm>
        </p:spPr>
        <p:txBody>
          <a:bodyPr/>
          <a:lstStyle>
            <a:lvl1pPr marL="0" indent="0">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BC94F8B2-A920-AB0E-5686-1B46D40E934D}"/>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
        <p:nvSpPr>
          <p:cNvPr id="25" name="Freeform: Shape 24">
            <a:extLst>
              <a:ext uri="{FF2B5EF4-FFF2-40B4-BE49-F238E27FC236}">
                <a16:creationId xmlns:a16="http://schemas.microsoft.com/office/drawing/2014/main" id="{02B87522-736E-9852-6D47-C8CEF32F44AB}"/>
              </a:ext>
            </a:extLst>
          </p:cNvPr>
          <p:cNvSpPr/>
          <p:nvPr userDrawn="1"/>
        </p:nvSpPr>
        <p:spPr>
          <a:xfrm>
            <a:off x="0" y="0"/>
            <a:ext cx="7115420" cy="6835839"/>
          </a:xfrm>
          <a:custGeom>
            <a:avLst/>
            <a:gdLst>
              <a:gd name="connsiteX0" fmla="*/ 4600671 w 4938246"/>
              <a:gd name="connsiteY0" fmla="*/ 3547872 h 4744211"/>
              <a:gd name="connsiteX1" fmla="*/ 4516279 w 4938246"/>
              <a:gd name="connsiteY1" fmla="*/ 3639788 h 4744211"/>
              <a:gd name="connsiteX2" fmla="*/ 4170712 w 4938246"/>
              <a:gd name="connsiteY2" fmla="*/ 3985451 h 4744211"/>
              <a:gd name="connsiteX3" fmla="*/ 3411950 w 4938246"/>
              <a:gd name="connsiteY3" fmla="*/ 4744212 h 4744211"/>
              <a:gd name="connsiteX4" fmla="*/ 0 w 4938246"/>
              <a:gd name="connsiteY4" fmla="*/ 4744212 h 4744211"/>
              <a:gd name="connsiteX5" fmla="*/ 0 w 4938246"/>
              <a:gd name="connsiteY5" fmla="*/ 0 h 4744211"/>
              <a:gd name="connsiteX6" fmla="*/ 2914269 w 4938246"/>
              <a:gd name="connsiteY6" fmla="*/ 0 h 4744211"/>
              <a:gd name="connsiteX7" fmla="*/ 3489103 w 4938246"/>
              <a:gd name="connsiteY7" fmla="*/ 574929 h 4744211"/>
              <a:gd name="connsiteX8" fmla="*/ 4255580 w 4938246"/>
              <a:gd name="connsiteY8" fmla="*/ 1341406 h 4744211"/>
              <a:gd name="connsiteX9" fmla="*/ 4516184 w 4938246"/>
              <a:gd name="connsiteY9" fmla="*/ 1602010 h 4744211"/>
              <a:gd name="connsiteX10" fmla="*/ 4600575 w 4938246"/>
              <a:gd name="connsiteY10" fmla="*/ 3547872 h 4744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38246" h="4744211">
                <a:moveTo>
                  <a:pt x="4600671" y="3547872"/>
                </a:moveTo>
                <a:cubicBezTo>
                  <a:pt x="4574096" y="3579400"/>
                  <a:pt x="4545997" y="3610070"/>
                  <a:pt x="4516279" y="3639788"/>
                </a:cubicBezTo>
                <a:lnTo>
                  <a:pt x="4170712" y="3985451"/>
                </a:lnTo>
                <a:lnTo>
                  <a:pt x="3411950" y="4744212"/>
                </a:lnTo>
                <a:lnTo>
                  <a:pt x="0" y="4744212"/>
                </a:lnTo>
                <a:lnTo>
                  <a:pt x="0" y="0"/>
                </a:lnTo>
                <a:lnTo>
                  <a:pt x="2914269" y="0"/>
                </a:lnTo>
                <a:lnTo>
                  <a:pt x="3489103" y="574929"/>
                </a:lnTo>
                <a:lnTo>
                  <a:pt x="4255580" y="1341406"/>
                </a:lnTo>
                <a:lnTo>
                  <a:pt x="4516184" y="1602010"/>
                </a:lnTo>
                <a:cubicBezTo>
                  <a:pt x="5049203" y="2135029"/>
                  <a:pt x="5077397" y="2981706"/>
                  <a:pt x="4600575" y="3547872"/>
                </a:cubicBezTo>
                <a:close/>
              </a:path>
            </a:pathLst>
          </a:custGeom>
          <a:noFill/>
          <a:ln w="9525" cap="flat">
            <a:no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E6E44912-C00E-DCB4-D5A9-AB47917BB602}"/>
              </a:ext>
            </a:extLst>
          </p:cNvPr>
          <p:cNvSpPr/>
          <p:nvPr userDrawn="1"/>
        </p:nvSpPr>
        <p:spPr>
          <a:xfrm>
            <a:off x="9149325" y="1129894"/>
            <a:ext cx="3042675" cy="4045330"/>
          </a:xfrm>
          <a:custGeom>
            <a:avLst/>
            <a:gdLst>
              <a:gd name="connsiteX0" fmla="*/ 2022666 w 3042675"/>
              <a:gd name="connsiteY0" fmla="*/ 0 h 4045330"/>
              <a:gd name="connsiteX1" fmla="*/ 2512421 w 3042675"/>
              <a:gd name="connsiteY1" fmla="*/ 202880 h 4045330"/>
              <a:gd name="connsiteX2" fmla="*/ 3042675 w 3042675"/>
              <a:gd name="connsiteY2" fmla="*/ 733134 h 4045330"/>
              <a:gd name="connsiteX3" fmla="*/ 3042675 w 3042675"/>
              <a:gd name="connsiteY3" fmla="*/ 3312195 h 4045330"/>
              <a:gd name="connsiteX4" fmla="*/ 2512421 w 3042675"/>
              <a:gd name="connsiteY4" fmla="*/ 3842449 h 4045330"/>
              <a:gd name="connsiteX5" fmla="*/ 1532912 w 3042675"/>
              <a:gd name="connsiteY5" fmla="*/ 3842449 h 4045330"/>
              <a:gd name="connsiteX6" fmla="*/ 202880 w 3042675"/>
              <a:gd name="connsiteY6" fmla="*/ 2512420 h 4045330"/>
              <a:gd name="connsiteX7" fmla="*/ 202880 w 3042675"/>
              <a:gd name="connsiteY7" fmla="*/ 1532910 h 4045330"/>
              <a:gd name="connsiteX8" fmla="*/ 1532912 w 3042675"/>
              <a:gd name="connsiteY8" fmla="*/ 202880 h 4045330"/>
              <a:gd name="connsiteX9" fmla="*/ 2022666 w 3042675"/>
              <a:gd name="connsiteY9" fmla="*/ 0 h 4045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2675" h="4045330">
                <a:moveTo>
                  <a:pt x="2022666" y="0"/>
                </a:moveTo>
                <a:cubicBezTo>
                  <a:pt x="2199916" y="0"/>
                  <a:pt x="2377167" y="67626"/>
                  <a:pt x="2512421" y="202880"/>
                </a:cubicBezTo>
                <a:lnTo>
                  <a:pt x="3042675" y="733134"/>
                </a:lnTo>
                <a:lnTo>
                  <a:pt x="3042675" y="3312195"/>
                </a:lnTo>
                <a:lnTo>
                  <a:pt x="2512421" y="3842449"/>
                </a:lnTo>
                <a:cubicBezTo>
                  <a:pt x="2241913" y="4112957"/>
                  <a:pt x="1803418" y="4112957"/>
                  <a:pt x="1532912" y="3842449"/>
                </a:cubicBezTo>
                <a:lnTo>
                  <a:pt x="202880" y="2512420"/>
                </a:lnTo>
                <a:cubicBezTo>
                  <a:pt x="-67626" y="2241912"/>
                  <a:pt x="-67626" y="1803418"/>
                  <a:pt x="202880" y="1532910"/>
                </a:cubicBezTo>
                <a:lnTo>
                  <a:pt x="1532912" y="202880"/>
                </a:lnTo>
                <a:cubicBezTo>
                  <a:pt x="1668165" y="67626"/>
                  <a:pt x="1845415" y="0"/>
                  <a:pt x="2022666" y="0"/>
                </a:cubicBezTo>
                <a:close/>
              </a:path>
            </a:pathLst>
          </a:custGeom>
          <a:gradFill>
            <a:gsLst>
              <a:gs pos="100000">
                <a:schemeClr val="bg2"/>
              </a:gs>
              <a:gs pos="0">
                <a:schemeClr val="tx2">
                  <a:alpha val="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1" name="Freeform: Shape 30">
            <a:extLst>
              <a:ext uri="{FF2B5EF4-FFF2-40B4-BE49-F238E27FC236}">
                <a16:creationId xmlns:a16="http://schemas.microsoft.com/office/drawing/2014/main" id="{B57D4C78-5153-04B6-D95C-10D5548BB268}"/>
              </a:ext>
            </a:extLst>
          </p:cNvPr>
          <p:cNvSpPr/>
          <p:nvPr userDrawn="1"/>
        </p:nvSpPr>
        <p:spPr>
          <a:xfrm>
            <a:off x="9996958" y="3351596"/>
            <a:ext cx="2195042" cy="2853334"/>
          </a:xfrm>
          <a:custGeom>
            <a:avLst/>
            <a:gdLst>
              <a:gd name="connsiteX0" fmla="*/ 1426739 w 2195042"/>
              <a:gd name="connsiteY0" fmla="*/ 0 h 2853334"/>
              <a:gd name="connsiteX1" fmla="*/ 1772204 w 2195042"/>
              <a:gd name="connsiteY1" fmla="*/ 143019 h 2853334"/>
              <a:gd name="connsiteX2" fmla="*/ 2195042 w 2195042"/>
              <a:gd name="connsiteY2" fmla="*/ 565856 h 2853334"/>
              <a:gd name="connsiteX3" fmla="*/ 2195042 w 2195042"/>
              <a:gd name="connsiteY3" fmla="*/ 2287334 h 2853334"/>
              <a:gd name="connsiteX4" fmla="*/ 1772204 w 2195042"/>
              <a:gd name="connsiteY4" fmla="*/ 2710172 h 2853334"/>
              <a:gd name="connsiteX5" fmla="*/ 1081274 w 2195042"/>
              <a:gd name="connsiteY5" fmla="*/ 2710172 h 2853334"/>
              <a:gd name="connsiteX6" fmla="*/ 143163 w 2195042"/>
              <a:gd name="connsiteY6" fmla="*/ 1772062 h 2853334"/>
              <a:gd name="connsiteX7" fmla="*/ 143163 w 2195042"/>
              <a:gd name="connsiteY7" fmla="*/ 1081129 h 2853334"/>
              <a:gd name="connsiteX8" fmla="*/ 1081274 w 2195042"/>
              <a:gd name="connsiteY8" fmla="*/ 143019 h 2853334"/>
              <a:gd name="connsiteX9" fmla="*/ 1426739 w 2195042"/>
              <a:gd name="connsiteY9" fmla="*/ 0 h 2853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5042" h="2853334">
                <a:moveTo>
                  <a:pt x="1426739" y="0"/>
                </a:moveTo>
                <a:cubicBezTo>
                  <a:pt x="1551751" y="0"/>
                  <a:pt x="1676763" y="47673"/>
                  <a:pt x="1772204" y="143019"/>
                </a:cubicBezTo>
                <a:lnTo>
                  <a:pt x="2195042" y="565856"/>
                </a:lnTo>
                <a:lnTo>
                  <a:pt x="2195042" y="2287334"/>
                </a:lnTo>
                <a:lnTo>
                  <a:pt x="1772204" y="2710172"/>
                </a:lnTo>
                <a:cubicBezTo>
                  <a:pt x="1581321" y="2901055"/>
                  <a:pt x="1272157" y="2901055"/>
                  <a:pt x="1081274" y="2710172"/>
                </a:cubicBezTo>
                <a:lnTo>
                  <a:pt x="143163" y="1772062"/>
                </a:lnTo>
                <a:cubicBezTo>
                  <a:pt x="-47720" y="1581178"/>
                  <a:pt x="-47720" y="1272013"/>
                  <a:pt x="143163" y="1081129"/>
                </a:cubicBezTo>
                <a:lnTo>
                  <a:pt x="1081274" y="143019"/>
                </a:lnTo>
                <a:cubicBezTo>
                  <a:pt x="1176716" y="47673"/>
                  <a:pt x="1301727" y="0"/>
                  <a:pt x="1426739" y="0"/>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3" name="Freeform: Shape 32">
            <a:extLst>
              <a:ext uri="{FF2B5EF4-FFF2-40B4-BE49-F238E27FC236}">
                <a16:creationId xmlns:a16="http://schemas.microsoft.com/office/drawing/2014/main" id="{1C888D4E-EF77-F66A-0410-0F85E991CC63}"/>
              </a:ext>
            </a:extLst>
          </p:cNvPr>
          <p:cNvSpPr/>
          <p:nvPr userDrawn="1"/>
        </p:nvSpPr>
        <p:spPr>
          <a:xfrm>
            <a:off x="4630468" y="0"/>
            <a:ext cx="2706859" cy="1094861"/>
          </a:xfrm>
          <a:custGeom>
            <a:avLst/>
            <a:gdLst>
              <a:gd name="connsiteX0" fmla="*/ 1878616 w 1878615"/>
              <a:gd name="connsiteY0" fmla="*/ 0 h 759856"/>
              <a:gd name="connsiteX1" fmla="*/ 1864900 w 1878615"/>
              <a:gd name="connsiteY1" fmla="*/ 14383 h 759856"/>
              <a:gd name="connsiteX2" fmla="*/ 1246632 w 1878615"/>
              <a:gd name="connsiteY2" fmla="*/ 632555 h 759856"/>
              <a:gd name="connsiteX3" fmla="*/ 1236726 w 1878615"/>
              <a:gd name="connsiteY3" fmla="*/ 642176 h 759856"/>
              <a:gd name="connsiteX4" fmla="*/ 631888 w 1878615"/>
              <a:gd name="connsiteY4" fmla="*/ 632555 h 759856"/>
              <a:gd name="connsiteX5" fmla="*/ 424910 w 1878615"/>
              <a:gd name="connsiteY5" fmla="*/ 425577 h 759856"/>
              <a:gd name="connsiteX6" fmla="*/ 13716 w 1878615"/>
              <a:gd name="connsiteY6" fmla="*/ 14383 h 759856"/>
              <a:gd name="connsiteX7" fmla="*/ 0 w 1878615"/>
              <a:gd name="connsiteY7" fmla="*/ 0 h 759856"/>
              <a:gd name="connsiteX8" fmla="*/ 1878616 w 1878615"/>
              <a:gd name="connsiteY8" fmla="*/ 0 h 7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615" h="759856">
                <a:moveTo>
                  <a:pt x="1878616" y="0"/>
                </a:moveTo>
                <a:cubicBezTo>
                  <a:pt x="1874234" y="4858"/>
                  <a:pt x="1869662" y="9620"/>
                  <a:pt x="1864900" y="14383"/>
                </a:cubicBezTo>
                <a:lnTo>
                  <a:pt x="1246632" y="632555"/>
                </a:lnTo>
                <a:cubicBezTo>
                  <a:pt x="1243393" y="635794"/>
                  <a:pt x="1240060" y="639032"/>
                  <a:pt x="1236726" y="642176"/>
                </a:cubicBezTo>
                <a:cubicBezTo>
                  <a:pt x="1066324" y="802196"/>
                  <a:pt x="798385" y="799052"/>
                  <a:pt x="631888" y="632555"/>
                </a:cubicBezTo>
                <a:lnTo>
                  <a:pt x="424910" y="425577"/>
                </a:lnTo>
                <a:lnTo>
                  <a:pt x="13716" y="14383"/>
                </a:lnTo>
                <a:cubicBezTo>
                  <a:pt x="8953" y="9620"/>
                  <a:pt x="4381" y="4858"/>
                  <a:pt x="0" y="0"/>
                </a:cubicBezTo>
                <a:lnTo>
                  <a:pt x="1878616" y="0"/>
                </a:lnTo>
                <a:close/>
              </a:path>
            </a:pathLst>
          </a:custGeom>
          <a:gradFill>
            <a:gsLst>
              <a:gs pos="0">
                <a:schemeClr val="bg2"/>
              </a:gs>
              <a:gs pos="100000">
                <a:schemeClr val="tx2">
                  <a:alpha val="0"/>
                </a:schemeClr>
              </a:gs>
            </a:gsLst>
            <a:lin ang="5400000" scaled="1"/>
          </a:gradFill>
          <a:ln w="9525" cap="flat">
            <a:no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82CB47DB-4BBC-F383-C97B-886EA9A5058B}"/>
              </a:ext>
            </a:extLst>
          </p:cNvPr>
          <p:cNvSpPr/>
          <p:nvPr userDrawn="1"/>
        </p:nvSpPr>
        <p:spPr>
          <a:xfrm>
            <a:off x="3964576" y="4753406"/>
            <a:ext cx="4038511" cy="2104594"/>
          </a:xfrm>
          <a:custGeom>
            <a:avLst/>
            <a:gdLst>
              <a:gd name="connsiteX0" fmla="*/ 2800816 w 2802809"/>
              <a:gd name="connsiteY0" fmla="*/ 1445252 h 1445251"/>
              <a:gd name="connsiteX1" fmla="*/ 1990 w 2802809"/>
              <a:gd name="connsiteY1" fmla="*/ 1445252 h 1445251"/>
              <a:gd name="connsiteX2" fmla="*/ 140579 w 2802809"/>
              <a:gd name="connsiteY2" fmla="*/ 1062061 h 1445251"/>
              <a:gd name="connsiteX3" fmla="*/ 1062123 w 2802809"/>
              <a:gd name="connsiteY3" fmla="*/ 140518 h 1445251"/>
              <a:gd name="connsiteX4" fmla="*/ 1740779 w 2802809"/>
              <a:gd name="connsiteY4" fmla="*/ 140518 h 1445251"/>
              <a:gd name="connsiteX5" fmla="*/ 2662323 w 2802809"/>
              <a:gd name="connsiteY5" fmla="*/ 1062061 h 1445251"/>
              <a:gd name="connsiteX6" fmla="*/ 2800816 w 2802809"/>
              <a:gd name="connsiteY6" fmla="*/ 1445252 h 144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2809" h="1445251">
                <a:moveTo>
                  <a:pt x="2800816" y="1445252"/>
                </a:moveTo>
                <a:lnTo>
                  <a:pt x="1990" y="1445252"/>
                </a:lnTo>
                <a:cubicBezTo>
                  <a:pt x="-10488" y="1308283"/>
                  <a:pt x="35709" y="1166932"/>
                  <a:pt x="140579" y="1062061"/>
                </a:cubicBezTo>
                <a:lnTo>
                  <a:pt x="1062123" y="140518"/>
                </a:lnTo>
                <a:cubicBezTo>
                  <a:pt x="1249479" y="-46839"/>
                  <a:pt x="1553327" y="-46839"/>
                  <a:pt x="1740779" y="140518"/>
                </a:cubicBezTo>
                <a:lnTo>
                  <a:pt x="2662323" y="1062061"/>
                </a:lnTo>
                <a:cubicBezTo>
                  <a:pt x="2767193" y="1166932"/>
                  <a:pt x="2813294" y="1308283"/>
                  <a:pt x="2800816" y="1445252"/>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7" name="Freeform: Shape 36">
            <a:extLst>
              <a:ext uri="{FF2B5EF4-FFF2-40B4-BE49-F238E27FC236}">
                <a16:creationId xmlns:a16="http://schemas.microsoft.com/office/drawing/2014/main" id="{7D6839E2-39F2-5404-C8B3-8FC3C7AF5A7C}"/>
              </a:ext>
            </a:extLst>
          </p:cNvPr>
          <p:cNvSpPr/>
          <p:nvPr userDrawn="1"/>
        </p:nvSpPr>
        <p:spPr>
          <a:xfrm>
            <a:off x="4704374" y="321630"/>
            <a:ext cx="1934314" cy="1934314"/>
          </a:xfrm>
          <a:custGeom>
            <a:avLst/>
            <a:gdLst>
              <a:gd name="connsiteX0" fmla="*/ 1275159 w 1342453"/>
              <a:gd name="connsiteY0" fmla="*/ 833771 h 1342453"/>
              <a:gd name="connsiteX1" fmla="*/ 833771 w 1342453"/>
              <a:gd name="connsiteY1" fmla="*/ 1275159 h 1342453"/>
              <a:gd name="connsiteX2" fmla="*/ 508682 w 1342453"/>
              <a:gd name="connsiteY2" fmla="*/ 1275159 h 1342453"/>
              <a:gd name="connsiteX3" fmla="*/ 67294 w 1342453"/>
              <a:gd name="connsiteY3" fmla="*/ 833771 h 1342453"/>
              <a:gd name="connsiteX4" fmla="*/ 67294 w 1342453"/>
              <a:gd name="connsiteY4" fmla="*/ 508683 h 1342453"/>
              <a:gd name="connsiteX5" fmla="*/ 508682 w 1342453"/>
              <a:gd name="connsiteY5" fmla="*/ 67294 h 1342453"/>
              <a:gd name="connsiteX6" fmla="*/ 833771 w 1342453"/>
              <a:gd name="connsiteY6" fmla="*/ 67294 h 1342453"/>
              <a:gd name="connsiteX7" fmla="*/ 1275159 w 1342453"/>
              <a:gd name="connsiteY7" fmla="*/ 508683 h 1342453"/>
              <a:gd name="connsiteX8" fmla="*/ 1275159 w 1342453"/>
              <a:gd name="connsiteY8" fmla="*/ 833771 h 134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2453" h="1342453">
                <a:moveTo>
                  <a:pt x="1275159" y="833771"/>
                </a:moveTo>
                <a:lnTo>
                  <a:pt x="833771" y="1275159"/>
                </a:lnTo>
                <a:cubicBezTo>
                  <a:pt x="744045" y="1364885"/>
                  <a:pt x="598503" y="1364885"/>
                  <a:pt x="508682" y="1275159"/>
                </a:cubicBezTo>
                <a:lnTo>
                  <a:pt x="67294" y="833771"/>
                </a:lnTo>
                <a:cubicBezTo>
                  <a:pt x="-22431" y="744045"/>
                  <a:pt x="-22431" y="598503"/>
                  <a:pt x="67294" y="508683"/>
                </a:cubicBezTo>
                <a:lnTo>
                  <a:pt x="508682" y="67294"/>
                </a:lnTo>
                <a:cubicBezTo>
                  <a:pt x="598408" y="-22431"/>
                  <a:pt x="743950" y="-22431"/>
                  <a:pt x="833771" y="67294"/>
                </a:cubicBezTo>
                <a:lnTo>
                  <a:pt x="1275159" y="508683"/>
                </a:lnTo>
                <a:cubicBezTo>
                  <a:pt x="1364885" y="598408"/>
                  <a:pt x="1364885" y="743950"/>
                  <a:pt x="1275159" y="833771"/>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8" name="Freeform: Shape 37">
            <a:extLst>
              <a:ext uri="{FF2B5EF4-FFF2-40B4-BE49-F238E27FC236}">
                <a16:creationId xmlns:a16="http://schemas.microsoft.com/office/drawing/2014/main" id="{C19C1E11-FB5A-49B0-CD5F-94B8020DB9E3}"/>
              </a:ext>
            </a:extLst>
          </p:cNvPr>
          <p:cNvSpPr/>
          <p:nvPr userDrawn="1"/>
        </p:nvSpPr>
        <p:spPr>
          <a:xfrm>
            <a:off x="6888885" y="365136"/>
            <a:ext cx="1005584" cy="1005584"/>
          </a:xfrm>
          <a:custGeom>
            <a:avLst/>
            <a:gdLst>
              <a:gd name="connsiteX0" fmla="*/ 662892 w 697896"/>
              <a:gd name="connsiteY0" fmla="*/ 433435 h 697896"/>
              <a:gd name="connsiteX1" fmla="*/ 433435 w 697896"/>
              <a:gd name="connsiteY1" fmla="*/ 662892 h 697896"/>
              <a:gd name="connsiteX2" fmla="*/ 264462 w 697896"/>
              <a:gd name="connsiteY2" fmla="*/ 662892 h 697896"/>
              <a:gd name="connsiteX3" fmla="*/ 35004 w 697896"/>
              <a:gd name="connsiteY3" fmla="*/ 433435 h 697896"/>
              <a:gd name="connsiteX4" fmla="*/ 35004 w 697896"/>
              <a:gd name="connsiteY4" fmla="*/ 264462 h 697896"/>
              <a:gd name="connsiteX5" fmla="*/ 264462 w 697896"/>
              <a:gd name="connsiteY5" fmla="*/ 35004 h 697896"/>
              <a:gd name="connsiteX6" fmla="*/ 433435 w 697896"/>
              <a:gd name="connsiteY6" fmla="*/ 35004 h 697896"/>
              <a:gd name="connsiteX7" fmla="*/ 662892 w 697896"/>
              <a:gd name="connsiteY7" fmla="*/ 264462 h 697896"/>
              <a:gd name="connsiteX8" fmla="*/ 662892 w 697896"/>
              <a:gd name="connsiteY8" fmla="*/ 433435 h 69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7896" h="697896">
                <a:moveTo>
                  <a:pt x="662892" y="433435"/>
                </a:moveTo>
                <a:lnTo>
                  <a:pt x="433435" y="662892"/>
                </a:lnTo>
                <a:cubicBezTo>
                  <a:pt x="386763" y="709565"/>
                  <a:pt x="311134" y="709565"/>
                  <a:pt x="264462" y="662892"/>
                </a:cubicBezTo>
                <a:lnTo>
                  <a:pt x="35004" y="433435"/>
                </a:lnTo>
                <a:cubicBezTo>
                  <a:pt x="-11668" y="386763"/>
                  <a:pt x="-11668" y="311134"/>
                  <a:pt x="35004" y="264462"/>
                </a:cubicBezTo>
                <a:lnTo>
                  <a:pt x="264462" y="35004"/>
                </a:lnTo>
                <a:cubicBezTo>
                  <a:pt x="311134" y="-11668"/>
                  <a:pt x="386763" y="-11668"/>
                  <a:pt x="433435" y="35004"/>
                </a:cubicBezTo>
                <a:lnTo>
                  <a:pt x="662892" y="264462"/>
                </a:lnTo>
                <a:cubicBezTo>
                  <a:pt x="709565" y="311134"/>
                  <a:pt x="709565" y="386763"/>
                  <a:pt x="662892" y="433435"/>
                </a:cubicBezTo>
                <a:close/>
              </a:path>
            </a:pathLst>
          </a:custGeom>
          <a:gradFill>
            <a:gsLst>
              <a:gs pos="0">
                <a:schemeClr val="accent2">
                  <a:alpha val="17000"/>
                </a:schemeClr>
              </a:gs>
              <a:gs pos="100000">
                <a:schemeClr val="bg2"/>
              </a:gs>
            </a:gsLst>
            <a:lin ang="5400000" scaled="1"/>
          </a:gradFill>
          <a:ln w="1301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39" name="Freeform: Shape 38">
            <a:extLst>
              <a:ext uri="{FF2B5EF4-FFF2-40B4-BE49-F238E27FC236}">
                <a16:creationId xmlns:a16="http://schemas.microsoft.com/office/drawing/2014/main" id="{C2533B60-A6CB-5F3F-E6E0-B9B8FA26352A}"/>
              </a:ext>
            </a:extLst>
          </p:cNvPr>
          <p:cNvSpPr/>
          <p:nvPr userDrawn="1"/>
        </p:nvSpPr>
        <p:spPr>
          <a:xfrm>
            <a:off x="7331532" y="5741599"/>
            <a:ext cx="2062310" cy="1094240"/>
          </a:xfrm>
          <a:custGeom>
            <a:avLst/>
            <a:gdLst>
              <a:gd name="connsiteX0" fmla="*/ 1427319 w 1431285"/>
              <a:gd name="connsiteY0" fmla="*/ 759426 h 759425"/>
              <a:gd name="connsiteX1" fmla="*/ 3903 w 1431285"/>
              <a:gd name="connsiteY1" fmla="*/ 759426 h 759425"/>
              <a:gd name="connsiteX2" fmla="*/ 665 w 1431285"/>
              <a:gd name="connsiteY2" fmla="*/ 733423 h 759425"/>
              <a:gd name="connsiteX3" fmla="*/ 71721 w 1431285"/>
              <a:gd name="connsiteY3" fmla="*/ 542256 h 759425"/>
              <a:gd name="connsiteX4" fmla="*/ 542351 w 1431285"/>
              <a:gd name="connsiteY4" fmla="*/ 71721 h 759425"/>
              <a:gd name="connsiteX5" fmla="*/ 733423 w 1431285"/>
              <a:gd name="connsiteY5" fmla="*/ 665 h 759425"/>
              <a:gd name="connsiteX6" fmla="*/ 888966 w 1431285"/>
              <a:gd name="connsiteY6" fmla="*/ 71721 h 759425"/>
              <a:gd name="connsiteX7" fmla="*/ 1359501 w 1431285"/>
              <a:gd name="connsiteY7" fmla="*/ 542256 h 759425"/>
              <a:gd name="connsiteX8" fmla="*/ 1427319 w 1431285"/>
              <a:gd name="connsiteY8" fmla="*/ 759426 h 75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285" h="759425">
                <a:moveTo>
                  <a:pt x="1427319" y="759426"/>
                </a:moveTo>
                <a:lnTo>
                  <a:pt x="3903" y="759426"/>
                </a:lnTo>
                <a:cubicBezTo>
                  <a:pt x="2284" y="750758"/>
                  <a:pt x="1141" y="742091"/>
                  <a:pt x="665" y="733423"/>
                </a:cubicBezTo>
                <a:cubicBezTo>
                  <a:pt x="-4384" y="664938"/>
                  <a:pt x="19333" y="594643"/>
                  <a:pt x="71721" y="542256"/>
                </a:cubicBezTo>
                <a:lnTo>
                  <a:pt x="542351" y="71721"/>
                </a:lnTo>
                <a:cubicBezTo>
                  <a:pt x="594739" y="19333"/>
                  <a:pt x="664938" y="-4384"/>
                  <a:pt x="733423" y="665"/>
                </a:cubicBezTo>
                <a:cubicBezTo>
                  <a:pt x="790097" y="4665"/>
                  <a:pt x="845627" y="28382"/>
                  <a:pt x="888966" y="71721"/>
                </a:cubicBezTo>
                <a:lnTo>
                  <a:pt x="1359501" y="542256"/>
                </a:lnTo>
                <a:cubicBezTo>
                  <a:pt x="1418556" y="601311"/>
                  <a:pt x="1441225" y="683035"/>
                  <a:pt x="1427319" y="759426"/>
                </a:cubicBezTo>
                <a:close/>
              </a:path>
            </a:pathLst>
          </a:custGeom>
          <a:gradFill>
            <a:gsLst>
              <a:gs pos="0">
                <a:schemeClr val="bg2"/>
              </a:gs>
              <a:gs pos="100000">
                <a:schemeClr val="tx2"/>
              </a:gs>
            </a:gsLst>
            <a:lin ang="5400000" scaled="1"/>
          </a:gradFill>
          <a:ln w="381" cap="flat">
            <a:no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4E54C0A5-C467-BB7C-45B9-5578723A3A1A}"/>
              </a:ext>
            </a:extLst>
          </p:cNvPr>
          <p:cNvSpPr/>
          <p:nvPr userDrawn="1"/>
        </p:nvSpPr>
        <p:spPr>
          <a:xfrm rot="18900000">
            <a:off x="7258675" y="2755790"/>
            <a:ext cx="911848" cy="911848"/>
          </a:xfrm>
          <a:custGeom>
            <a:avLst/>
            <a:gdLst>
              <a:gd name="connsiteX0" fmla="*/ 134207 w 632841"/>
              <a:gd name="connsiteY0" fmla="*/ 0 h 632841"/>
              <a:gd name="connsiteX1" fmla="*/ 498634 w 632841"/>
              <a:gd name="connsiteY1" fmla="*/ 0 h 632841"/>
              <a:gd name="connsiteX2" fmla="*/ 632841 w 632841"/>
              <a:gd name="connsiteY2" fmla="*/ 134207 h 632841"/>
              <a:gd name="connsiteX3" fmla="*/ 632841 w 632841"/>
              <a:gd name="connsiteY3" fmla="*/ 498634 h 632841"/>
              <a:gd name="connsiteX4" fmla="*/ 498634 w 632841"/>
              <a:gd name="connsiteY4" fmla="*/ 632841 h 632841"/>
              <a:gd name="connsiteX5" fmla="*/ 134207 w 632841"/>
              <a:gd name="connsiteY5" fmla="*/ 632841 h 632841"/>
              <a:gd name="connsiteX6" fmla="*/ 0 w 632841"/>
              <a:gd name="connsiteY6" fmla="*/ 498634 h 632841"/>
              <a:gd name="connsiteX7" fmla="*/ 0 w 632841"/>
              <a:gd name="connsiteY7" fmla="*/ 134207 h 632841"/>
              <a:gd name="connsiteX8" fmla="*/ 134207 w 632841"/>
              <a:gd name="connsiteY8" fmla="*/ 0 h 632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2841" h="632841">
                <a:moveTo>
                  <a:pt x="134207" y="0"/>
                </a:moveTo>
                <a:lnTo>
                  <a:pt x="498634" y="0"/>
                </a:lnTo>
                <a:cubicBezTo>
                  <a:pt x="572739" y="0"/>
                  <a:pt x="632841" y="60103"/>
                  <a:pt x="632841" y="134207"/>
                </a:cubicBezTo>
                <a:lnTo>
                  <a:pt x="632841" y="498634"/>
                </a:lnTo>
                <a:cubicBezTo>
                  <a:pt x="632841" y="572738"/>
                  <a:pt x="572739" y="632841"/>
                  <a:pt x="498634" y="632841"/>
                </a:cubicBezTo>
                <a:lnTo>
                  <a:pt x="134207" y="632841"/>
                </a:lnTo>
                <a:cubicBezTo>
                  <a:pt x="60103" y="632841"/>
                  <a:pt x="0" y="572738"/>
                  <a:pt x="0" y="498634"/>
                </a:cubicBezTo>
                <a:lnTo>
                  <a:pt x="0" y="134207"/>
                </a:lnTo>
                <a:cubicBezTo>
                  <a:pt x="0" y="60103"/>
                  <a:pt x="60103" y="0"/>
                  <a:pt x="134207" y="0"/>
                </a:cubicBezTo>
                <a:close/>
              </a:path>
            </a:pathLst>
          </a:custGeom>
          <a:gradFill>
            <a:gsLst>
              <a:gs pos="100000">
                <a:schemeClr val="bg2"/>
              </a:gs>
              <a:gs pos="0">
                <a:schemeClr val="bg2">
                  <a:alpha val="50000"/>
                </a:schemeClr>
              </a:gs>
            </a:gsLst>
            <a:lin ang="540000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48" name="Text Box 3" descr="This is a copyright notice that should be included on the final slide.">
            <a:extLst>
              <a:ext uri="{FF2B5EF4-FFF2-40B4-BE49-F238E27FC236}">
                <a16:creationId xmlns:a16="http://schemas.microsoft.com/office/drawing/2014/main" id="{4FE2DEFD-B84C-D79E-A041-B106CAD074B7}"/>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31244349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3">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EA4DF7DC-ACCC-3116-897F-C427604F3BDD}"/>
              </a:ext>
            </a:extLst>
          </p:cNvPr>
          <p:cNvSpPr/>
          <p:nvPr userDrawn="1"/>
        </p:nvSpPr>
        <p:spPr>
          <a:xfrm>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6F6CCBF4-272C-F4DA-7D11-C8FDE34873D4}"/>
              </a:ext>
            </a:extLst>
          </p:cNvPr>
          <p:cNvSpPr/>
          <p:nvPr userDrawn="1"/>
        </p:nvSpPr>
        <p:spPr bwMode="auto">
          <a:xfrm>
            <a:off x="6324600" y="209550"/>
            <a:ext cx="2247900" cy="552450"/>
          </a:xfrm>
          <a:custGeom>
            <a:avLst/>
            <a:gdLst>
              <a:gd name="connsiteX0" fmla="*/ 0 w 2247900"/>
              <a:gd name="connsiteY0" fmla="*/ 552450 h 552450"/>
              <a:gd name="connsiteX1" fmla="*/ 1695450 w 2247900"/>
              <a:gd name="connsiteY1" fmla="*/ 552450 h 552450"/>
              <a:gd name="connsiteX2" fmla="*/ 2247900 w 2247900"/>
              <a:gd name="connsiteY2" fmla="*/ 0 h 552450"/>
            </a:gdLst>
            <a:ahLst/>
            <a:cxnLst>
              <a:cxn ang="0">
                <a:pos x="connsiteX0" y="connsiteY0"/>
              </a:cxn>
              <a:cxn ang="0">
                <a:pos x="connsiteX1" y="connsiteY1"/>
              </a:cxn>
              <a:cxn ang="0">
                <a:pos x="connsiteX2" y="connsiteY2"/>
              </a:cxn>
            </a:cxnLst>
            <a:rect l="l" t="t" r="r" b="b"/>
            <a:pathLst>
              <a:path w="2247900" h="552450">
                <a:moveTo>
                  <a:pt x="0" y="552450"/>
                </a:moveTo>
                <a:lnTo>
                  <a:pt x="1695450" y="552450"/>
                </a:lnTo>
                <a:lnTo>
                  <a:pt x="2247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EA75A26C-5730-D692-9E3F-5137CB67B89E}"/>
              </a:ext>
            </a:extLst>
          </p:cNvPr>
          <p:cNvSpPr/>
          <p:nvPr userDrawn="1"/>
        </p:nvSpPr>
        <p:spPr bwMode="auto">
          <a:xfrm>
            <a:off x="6288969" y="655626"/>
            <a:ext cx="221812" cy="221812"/>
          </a:xfrm>
          <a:prstGeom prst="ellipse">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p>
        </p:txBody>
      </p:sp>
      <p:sp>
        <p:nvSpPr>
          <p:cNvPr id="31" name="Freeform: Shape 30">
            <a:extLst>
              <a:ext uri="{FF2B5EF4-FFF2-40B4-BE49-F238E27FC236}">
                <a16:creationId xmlns:a16="http://schemas.microsoft.com/office/drawing/2014/main" id="{FA6311BE-46D2-AC07-4055-6A3CC8FF565A}"/>
              </a:ext>
            </a:extLst>
          </p:cNvPr>
          <p:cNvSpPr/>
          <p:nvPr userDrawn="1"/>
        </p:nvSpPr>
        <p:spPr bwMode="auto">
          <a:xfrm flipV="1">
            <a:off x="0" y="0"/>
            <a:ext cx="6521042" cy="1475908"/>
          </a:xfrm>
          <a:custGeom>
            <a:avLst/>
            <a:gdLst>
              <a:gd name="connsiteX0" fmla="*/ 0 w 6521042"/>
              <a:gd name="connsiteY0" fmla="*/ 1475908 h 1475908"/>
              <a:gd name="connsiteX1" fmla="*/ 6521042 w 6521042"/>
              <a:gd name="connsiteY1" fmla="*/ 1475908 h 1475908"/>
              <a:gd name="connsiteX2" fmla="*/ 6511585 w 6521042"/>
              <a:gd name="connsiteY2" fmla="*/ 1456276 h 1475908"/>
              <a:gd name="connsiteX3" fmla="*/ 4064782 w 6521042"/>
              <a:gd name="connsiteY3" fmla="*/ 0 h 1475908"/>
              <a:gd name="connsiteX4" fmla="*/ 0 w 6521042"/>
              <a:gd name="connsiteY4" fmla="*/ 0 h 1475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1042" h="1475908">
                <a:moveTo>
                  <a:pt x="0" y="1475908"/>
                </a:moveTo>
                <a:lnTo>
                  <a:pt x="6521042" y="1475908"/>
                </a:lnTo>
                <a:lnTo>
                  <a:pt x="6511585" y="1456276"/>
                </a:lnTo>
                <a:cubicBezTo>
                  <a:pt x="6040372" y="588853"/>
                  <a:pt x="5121343" y="0"/>
                  <a:pt x="4064782" y="0"/>
                </a:cubicBezTo>
                <a:lnTo>
                  <a:pt x="0" y="0"/>
                </a:lnTo>
                <a:close/>
              </a:path>
            </a:pathLst>
          </a:custGeom>
          <a:gradFill flip="none" rotWithShape="1">
            <a:gsLst>
              <a:gs pos="0">
                <a:schemeClr val="bg2">
                  <a:lumMod val="60000"/>
                  <a:lumOff val="40000"/>
                </a:schemeClr>
              </a:gs>
              <a:gs pos="39000">
                <a:schemeClr val="bg2"/>
              </a:gs>
              <a:gs pos="100000">
                <a:schemeClr val="bg2">
                  <a:lumMod val="50000"/>
                </a:schemeClr>
              </a:gs>
            </a:gsLst>
            <a:lin ang="10800000" scaled="1"/>
            <a:tileRect/>
          </a:gradFill>
          <a:ln w="14405" cap="flat">
            <a:noFill/>
            <a:prstDash val="solid"/>
            <a:miter/>
          </a:ln>
          <a:effectLst>
            <a:outerShdw blurRad="482600" dist="38100" dir="27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err="1">
              <a:solidFill>
                <a:schemeClr val="tx1"/>
              </a:solidFill>
            </a:endParaRPr>
          </a:p>
        </p:txBody>
      </p:sp>
      <p:grpSp>
        <p:nvGrpSpPr>
          <p:cNvPr id="34" name="Group 33">
            <a:extLst>
              <a:ext uri="{FF2B5EF4-FFF2-40B4-BE49-F238E27FC236}">
                <a16:creationId xmlns:a16="http://schemas.microsoft.com/office/drawing/2014/main" id="{FAF6E093-C5EF-E3F1-8557-22E62F123AE8}"/>
              </a:ext>
            </a:extLst>
          </p:cNvPr>
          <p:cNvGrpSpPr/>
          <p:nvPr userDrawn="1"/>
        </p:nvGrpSpPr>
        <p:grpSpPr>
          <a:xfrm>
            <a:off x="604894" y="597820"/>
            <a:ext cx="3084456" cy="292608"/>
            <a:chOff x="604894" y="597820"/>
            <a:chExt cx="3084456" cy="292608"/>
          </a:xfrm>
        </p:grpSpPr>
        <p:pic>
          <p:nvPicPr>
            <p:cNvPr id="37" name="Graphic 36" descr="Microsoft Power Platform logo">
              <a:extLst>
                <a:ext uri="{FF2B5EF4-FFF2-40B4-BE49-F238E27FC236}">
                  <a16:creationId xmlns:a16="http://schemas.microsoft.com/office/drawing/2014/main" id="{95DDB86A-D5D3-DE8B-3006-A045FA549DC2}"/>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38" name="Graphic 37" descr="Microsoft Power Platform logo">
              <a:extLst>
                <a:ext uri="{FF2B5EF4-FFF2-40B4-BE49-F238E27FC236}">
                  <a16:creationId xmlns:a16="http://schemas.microsoft.com/office/drawing/2014/main" id="{CD2CA922-B57D-BB0D-F888-A74C43159126}"/>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64" name="Freeform: Shape 63">
            <a:extLst>
              <a:ext uri="{FF2B5EF4-FFF2-40B4-BE49-F238E27FC236}">
                <a16:creationId xmlns:a16="http://schemas.microsoft.com/office/drawing/2014/main" id="{182B72D1-17E8-B612-B642-A2BFB1D3E3B0}"/>
              </a:ext>
            </a:extLst>
          </p:cNvPr>
          <p:cNvSpPr/>
          <p:nvPr userDrawn="1"/>
        </p:nvSpPr>
        <p:spPr bwMode="auto">
          <a:xfrm>
            <a:off x="3315790" y="0"/>
            <a:ext cx="8795748" cy="6864864"/>
          </a:xfrm>
          <a:custGeom>
            <a:avLst/>
            <a:gdLst>
              <a:gd name="connsiteX0" fmla="*/ 6296933 w 8795748"/>
              <a:gd name="connsiteY0" fmla="*/ 0 h 6864864"/>
              <a:gd name="connsiteX1" fmla="*/ 8795748 w 8795748"/>
              <a:gd name="connsiteY1" fmla="*/ 0 h 6864864"/>
              <a:gd name="connsiteX2" fmla="*/ 8795748 w 8795748"/>
              <a:gd name="connsiteY2" fmla="*/ 6864864 h 6864864"/>
              <a:gd name="connsiteX3" fmla="*/ 0 w 8795748"/>
              <a:gd name="connsiteY3" fmla="*/ 6864864 h 6864864"/>
              <a:gd name="connsiteX4" fmla="*/ 6296933 w 8795748"/>
              <a:gd name="connsiteY4" fmla="*/ 0 h 6864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5748" h="6864864">
                <a:moveTo>
                  <a:pt x="6296933" y="0"/>
                </a:moveTo>
                <a:lnTo>
                  <a:pt x="8795748" y="0"/>
                </a:lnTo>
                <a:lnTo>
                  <a:pt x="8795748" y="6864864"/>
                </a:lnTo>
                <a:lnTo>
                  <a:pt x="0" y="6864864"/>
                </a:lnTo>
                <a:lnTo>
                  <a:pt x="6296933"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FFFFFF"/>
              </a:solidFill>
              <a:cs typeface="Segoe UI" pitchFamily="34" charset="0"/>
            </a:endParaRPr>
          </a:p>
        </p:txBody>
      </p:sp>
      <p:sp>
        <p:nvSpPr>
          <p:cNvPr id="40" name="Freeform: Shape 39">
            <a:extLst>
              <a:ext uri="{FF2B5EF4-FFF2-40B4-BE49-F238E27FC236}">
                <a16:creationId xmlns:a16="http://schemas.microsoft.com/office/drawing/2014/main" id="{DA9F41BB-F7E8-0672-0EC7-D6FFDDD44857}"/>
              </a:ext>
            </a:extLst>
          </p:cNvPr>
          <p:cNvSpPr/>
          <p:nvPr userDrawn="1"/>
        </p:nvSpPr>
        <p:spPr bwMode="auto">
          <a:xfrm>
            <a:off x="7879579"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1" name="Freeform: Shape 40">
            <a:extLst>
              <a:ext uri="{FF2B5EF4-FFF2-40B4-BE49-F238E27FC236}">
                <a16:creationId xmlns:a16="http://schemas.microsoft.com/office/drawing/2014/main" id="{CE28C725-1034-E372-9FAB-BAEC5BE11AB9}"/>
              </a:ext>
            </a:extLst>
          </p:cNvPr>
          <p:cNvSpPr/>
          <p:nvPr userDrawn="1"/>
        </p:nvSpPr>
        <p:spPr bwMode="auto">
          <a:xfrm>
            <a:off x="7629812"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2" name="Freeform: Shape 41">
            <a:extLst>
              <a:ext uri="{FF2B5EF4-FFF2-40B4-BE49-F238E27FC236}">
                <a16:creationId xmlns:a16="http://schemas.microsoft.com/office/drawing/2014/main" id="{8C93B40D-32C7-0044-16D4-C6F2F43C228A}"/>
              </a:ext>
            </a:extLst>
          </p:cNvPr>
          <p:cNvSpPr/>
          <p:nvPr userDrawn="1"/>
        </p:nvSpPr>
        <p:spPr bwMode="auto">
          <a:xfrm>
            <a:off x="7380045"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3" name="Freeform: Shape 42">
            <a:extLst>
              <a:ext uri="{FF2B5EF4-FFF2-40B4-BE49-F238E27FC236}">
                <a16:creationId xmlns:a16="http://schemas.microsoft.com/office/drawing/2014/main" id="{2B6E2C7A-E5D8-2E26-E735-877FA5E1B122}"/>
              </a:ext>
            </a:extLst>
          </p:cNvPr>
          <p:cNvSpPr/>
          <p:nvPr userDrawn="1"/>
        </p:nvSpPr>
        <p:spPr bwMode="auto">
          <a:xfrm>
            <a:off x="7130278"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4" name="Freeform: Shape 43">
            <a:extLst>
              <a:ext uri="{FF2B5EF4-FFF2-40B4-BE49-F238E27FC236}">
                <a16:creationId xmlns:a16="http://schemas.microsoft.com/office/drawing/2014/main" id="{7EE747CE-B6AB-C6A3-0B90-346B4FE846A3}"/>
              </a:ext>
            </a:extLst>
          </p:cNvPr>
          <p:cNvSpPr/>
          <p:nvPr userDrawn="1"/>
        </p:nvSpPr>
        <p:spPr bwMode="auto">
          <a:xfrm>
            <a:off x="6880511"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5" name="Freeform: Shape 44">
            <a:extLst>
              <a:ext uri="{FF2B5EF4-FFF2-40B4-BE49-F238E27FC236}">
                <a16:creationId xmlns:a16="http://schemas.microsoft.com/office/drawing/2014/main" id="{60336D2A-909B-BFD2-9715-0CF15A8672C3}"/>
              </a:ext>
            </a:extLst>
          </p:cNvPr>
          <p:cNvSpPr/>
          <p:nvPr userDrawn="1"/>
        </p:nvSpPr>
        <p:spPr bwMode="auto">
          <a:xfrm>
            <a:off x="6630744" y="206118"/>
            <a:ext cx="411997" cy="411996"/>
          </a:xfrm>
          <a:custGeom>
            <a:avLst/>
            <a:gdLst>
              <a:gd name="connsiteX0" fmla="*/ 0 w 2247900"/>
              <a:gd name="connsiteY0" fmla="*/ 552450 h 552450"/>
              <a:gd name="connsiteX1" fmla="*/ 1695450 w 2247900"/>
              <a:gd name="connsiteY1" fmla="*/ 552450 h 552450"/>
              <a:gd name="connsiteX2" fmla="*/ 2247900 w 2247900"/>
              <a:gd name="connsiteY2" fmla="*/ 0 h 552450"/>
              <a:gd name="connsiteX0" fmla="*/ 1 w 552451"/>
              <a:gd name="connsiteY0" fmla="*/ 552450 h 552450"/>
              <a:gd name="connsiteX1" fmla="*/ 552451 w 552451"/>
              <a:gd name="connsiteY1" fmla="*/ 0 h 552450"/>
            </a:gdLst>
            <a:ahLst/>
            <a:cxnLst>
              <a:cxn ang="0">
                <a:pos x="connsiteX0" y="connsiteY0"/>
              </a:cxn>
              <a:cxn ang="0">
                <a:pos x="connsiteX1" y="connsiteY1"/>
              </a:cxn>
            </a:cxnLst>
            <a:rect l="l" t="t" r="r" b="b"/>
            <a:pathLst>
              <a:path w="552451" h="552450">
                <a:moveTo>
                  <a:pt x="1" y="552450"/>
                </a:moveTo>
                <a:lnTo>
                  <a:pt x="552451"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46" name="Freeform: Shape 45">
            <a:extLst>
              <a:ext uri="{FF2B5EF4-FFF2-40B4-BE49-F238E27FC236}">
                <a16:creationId xmlns:a16="http://schemas.microsoft.com/office/drawing/2014/main" id="{23F5B6F2-7FC6-4C5A-89D5-78F74B317BD5}"/>
              </a:ext>
            </a:extLst>
          </p:cNvPr>
          <p:cNvSpPr/>
          <p:nvPr userDrawn="1"/>
        </p:nvSpPr>
        <p:spPr>
          <a:xfrm rot="16200000" flipV="1">
            <a:off x="9711359" y="208185"/>
            <a:ext cx="2688826" cy="2272456"/>
          </a:xfrm>
          <a:custGeom>
            <a:avLst/>
            <a:gdLst>
              <a:gd name="connsiteX0" fmla="*/ 2688827 w 2688826"/>
              <a:gd name="connsiteY0" fmla="*/ 0 h 2272456"/>
              <a:gd name="connsiteX1" fmla="*/ 2673720 w 2688826"/>
              <a:gd name="connsiteY1" fmla="*/ 15223 h 2272456"/>
              <a:gd name="connsiteX2" fmla="*/ 1821102 w 2688826"/>
              <a:gd name="connsiteY2" fmla="*/ 874244 h 2272456"/>
              <a:gd name="connsiteX3" fmla="*/ 638405 w 2688826"/>
              <a:gd name="connsiteY3" fmla="*/ 2066188 h 2272456"/>
              <a:gd name="connsiteX4" fmla="*/ 637197 w 2688826"/>
              <a:gd name="connsiteY4" fmla="*/ 2067405 h 2272456"/>
              <a:gd name="connsiteX5" fmla="*/ 627529 w 2688826"/>
              <a:gd name="connsiteY5" fmla="*/ 2076996 h 2272456"/>
              <a:gd name="connsiteX6" fmla="*/ 523595 w 2688826"/>
              <a:gd name="connsiteY6" fmla="*/ 2181729 h 2272456"/>
              <a:gd name="connsiteX7" fmla="*/ 510301 w 2688826"/>
              <a:gd name="connsiteY7" fmla="*/ 2194211 h 2272456"/>
              <a:gd name="connsiteX8" fmla="*/ 509999 w 2688826"/>
              <a:gd name="connsiteY8" fmla="*/ 2194364 h 2272456"/>
              <a:gd name="connsiteX9" fmla="*/ 498367 w 2688826"/>
              <a:gd name="connsiteY9" fmla="*/ 2204563 h 2272456"/>
              <a:gd name="connsiteX10" fmla="*/ 454558 w 2688826"/>
              <a:gd name="connsiteY10" fmla="*/ 2234095 h 2272456"/>
              <a:gd name="connsiteX11" fmla="*/ 445795 w 2688826"/>
              <a:gd name="connsiteY11" fmla="*/ 2238814 h 2272456"/>
              <a:gd name="connsiteX12" fmla="*/ 415582 w 2688826"/>
              <a:gd name="connsiteY12" fmla="*/ 2252362 h 2272456"/>
              <a:gd name="connsiteX13" fmla="*/ 406821 w 2688826"/>
              <a:gd name="connsiteY13" fmla="*/ 2255559 h 2272456"/>
              <a:gd name="connsiteX14" fmla="*/ 391412 w 2688826"/>
              <a:gd name="connsiteY14" fmla="*/ 2260430 h 2272456"/>
              <a:gd name="connsiteX15" fmla="*/ 381291 w 2688826"/>
              <a:gd name="connsiteY15" fmla="*/ 2263170 h 2272456"/>
              <a:gd name="connsiteX16" fmla="*/ 352135 w 2688826"/>
              <a:gd name="connsiteY16" fmla="*/ 2269107 h 2272456"/>
              <a:gd name="connsiteX17" fmla="*/ 340654 w 2688826"/>
              <a:gd name="connsiteY17" fmla="*/ 2270478 h 2272456"/>
              <a:gd name="connsiteX18" fmla="*/ 326454 w 2688826"/>
              <a:gd name="connsiteY18" fmla="*/ 2271848 h 2272456"/>
              <a:gd name="connsiteX19" fmla="*/ 307722 w 2688826"/>
              <a:gd name="connsiteY19" fmla="*/ 2272456 h 2272456"/>
              <a:gd name="connsiteX20" fmla="*/ 302585 w 2688826"/>
              <a:gd name="connsiteY20" fmla="*/ 2272304 h 2272456"/>
              <a:gd name="connsiteX21" fmla="*/ 301075 w 2688826"/>
              <a:gd name="connsiteY21" fmla="*/ 2272304 h 2272456"/>
              <a:gd name="connsiteX22" fmla="*/ 296543 w 2688826"/>
              <a:gd name="connsiteY22" fmla="*/ 2272304 h 2272456"/>
              <a:gd name="connsiteX23" fmla="*/ 290651 w 2688826"/>
              <a:gd name="connsiteY23" fmla="*/ 2272000 h 2272456"/>
              <a:gd name="connsiteX24" fmla="*/ 274638 w 2688826"/>
              <a:gd name="connsiteY24" fmla="*/ 2270782 h 2272456"/>
              <a:gd name="connsiteX25" fmla="*/ 269502 w 2688826"/>
              <a:gd name="connsiteY25" fmla="*/ 2270173 h 2272456"/>
              <a:gd name="connsiteX26" fmla="*/ 264366 w 2688826"/>
              <a:gd name="connsiteY26" fmla="*/ 2269412 h 2272456"/>
              <a:gd name="connsiteX27" fmla="*/ 263459 w 2688826"/>
              <a:gd name="connsiteY27" fmla="*/ 2269412 h 2272456"/>
              <a:gd name="connsiteX28" fmla="*/ 259078 w 2688826"/>
              <a:gd name="connsiteY28" fmla="*/ 2268651 h 2272456"/>
              <a:gd name="connsiteX29" fmla="*/ 249259 w 2688826"/>
              <a:gd name="connsiteY29" fmla="*/ 2266976 h 2272456"/>
              <a:gd name="connsiteX30" fmla="*/ 238836 w 2688826"/>
              <a:gd name="connsiteY30" fmla="*/ 2264693 h 2272456"/>
              <a:gd name="connsiteX31" fmla="*/ 230073 w 2688826"/>
              <a:gd name="connsiteY31" fmla="*/ 2262714 h 2272456"/>
              <a:gd name="connsiteX32" fmla="*/ 228865 w 2688826"/>
              <a:gd name="connsiteY32" fmla="*/ 2262257 h 2272456"/>
              <a:gd name="connsiteX33" fmla="*/ 220859 w 2688826"/>
              <a:gd name="connsiteY33" fmla="*/ 2260126 h 2272456"/>
              <a:gd name="connsiteX34" fmla="*/ 194724 w 2688826"/>
              <a:gd name="connsiteY34" fmla="*/ 2251145 h 2272456"/>
              <a:gd name="connsiteX35" fmla="*/ 186113 w 2688826"/>
              <a:gd name="connsiteY35" fmla="*/ 2247491 h 2272456"/>
              <a:gd name="connsiteX36" fmla="*/ 172215 w 2688826"/>
              <a:gd name="connsiteY36" fmla="*/ 2241098 h 2272456"/>
              <a:gd name="connsiteX37" fmla="*/ 148497 w 2688826"/>
              <a:gd name="connsiteY37" fmla="*/ 2228158 h 2272456"/>
              <a:gd name="connsiteX38" fmla="*/ 141850 w 2688826"/>
              <a:gd name="connsiteY38" fmla="*/ 2224048 h 2272456"/>
              <a:gd name="connsiteX39" fmla="*/ 134751 w 2688826"/>
              <a:gd name="connsiteY39" fmla="*/ 2219329 h 2272456"/>
              <a:gd name="connsiteX40" fmla="*/ 131277 w 2688826"/>
              <a:gd name="connsiteY40" fmla="*/ 2216893 h 2272456"/>
              <a:gd name="connsiteX41" fmla="*/ 127953 w 2688826"/>
              <a:gd name="connsiteY41" fmla="*/ 2214458 h 2272456"/>
              <a:gd name="connsiteX42" fmla="*/ 124478 w 2688826"/>
              <a:gd name="connsiteY42" fmla="*/ 2211870 h 2272456"/>
              <a:gd name="connsiteX43" fmla="*/ 114659 w 2688826"/>
              <a:gd name="connsiteY43" fmla="*/ 2204411 h 2272456"/>
              <a:gd name="connsiteX44" fmla="*/ 108918 w 2688826"/>
              <a:gd name="connsiteY44" fmla="*/ 2199539 h 2272456"/>
              <a:gd name="connsiteX45" fmla="*/ 105444 w 2688826"/>
              <a:gd name="connsiteY45" fmla="*/ 2196495 h 2272456"/>
              <a:gd name="connsiteX46" fmla="*/ 101970 w 2688826"/>
              <a:gd name="connsiteY46" fmla="*/ 2193450 h 2272456"/>
              <a:gd name="connsiteX47" fmla="*/ 98948 w 2688826"/>
              <a:gd name="connsiteY47" fmla="*/ 2190558 h 2272456"/>
              <a:gd name="connsiteX48" fmla="*/ 96078 w 2688826"/>
              <a:gd name="connsiteY48" fmla="*/ 2187970 h 2272456"/>
              <a:gd name="connsiteX49" fmla="*/ 93056 w 2688826"/>
              <a:gd name="connsiteY49" fmla="*/ 2185078 h 2272456"/>
              <a:gd name="connsiteX50" fmla="*/ 89582 w 2688826"/>
              <a:gd name="connsiteY50" fmla="*/ 2181729 h 2272456"/>
              <a:gd name="connsiteX51" fmla="*/ 84294 w 2688826"/>
              <a:gd name="connsiteY51" fmla="*/ 2176096 h 2272456"/>
              <a:gd name="connsiteX52" fmla="*/ 73116 w 2688826"/>
              <a:gd name="connsiteY52" fmla="*/ 2163766 h 2272456"/>
              <a:gd name="connsiteX53" fmla="*/ 72209 w 2688826"/>
              <a:gd name="connsiteY53" fmla="*/ 2162548 h 2272456"/>
              <a:gd name="connsiteX54" fmla="*/ 62692 w 2688826"/>
              <a:gd name="connsiteY54" fmla="*/ 2150827 h 2272456"/>
              <a:gd name="connsiteX55" fmla="*/ 57706 w 2688826"/>
              <a:gd name="connsiteY55" fmla="*/ 2144281 h 2272456"/>
              <a:gd name="connsiteX56" fmla="*/ 55441 w 2688826"/>
              <a:gd name="connsiteY56" fmla="*/ 2140932 h 2272456"/>
              <a:gd name="connsiteX57" fmla="*/ 55290 w 2688826"/>
              <a:gd name="connsiteY57" fmla="*/ 2140627 h 2272456"/>
              <a:gd name="connsiteX58" fmla="*/ 54837 w 2688826"/>
              <a:gd name="connsiteY58" fmla="*/ 2140018 h 2272456"/>
              <a:gd name="connsiteX59" fmla="*/ 54686 w 2688826"/>
              <a:gd name="connsiteY59" fmla="*/ 2140018 h 2272456"/>
              <a:gd name="connsiteX60" fmla="*/ 52873 w 2688826"/>
              <a:gd name="connsiteY60" fmla="*/ 2137126 h 2272456"/>
              <a:gd name="connsiteX61" fmla="*/ 52722 w 2688826"/>
              <a:gd name="connsiteY61" fmla="*/ 2137126 h 2272456"/>
              <a:gd name="connsiteX62" fmla="*/ 50456 w 2688826"/>
              <a:gd name="connsiteY62" fmla="*/ 2133625 h 2272456"/>
              <a:gd name="connsiteX63" fmla="*/ 42298 w 2688826"/>
              <a:gd name="connsiteY63" fmla="*/ 2120533 h 2272456"/>
              <a:gd name="connsiteX64" fmla="*/ 42298 w 2688826"/>
              <a:gd name="connsiteY64" fmla="*/ 2120533 h 2272456"/>
              <a:gd name="connsiteX65" fmla="*/ 39730 w 2688826"/>
              <a:gd name="connsiteY65" fmla="*/ 2115662 h 2272456"/>
              <a:gd name="connsiteX66" fmla="*/ 28098 w 2688826"/>
              <a:gd name="connsiteY66" fmla="*/ 2093132 h 2272456"/>
              <a:gd name="connsiteX67" fmla="*/ 28098 w 2688826"/>
              <a:gd name="connsiteY67" fmla="*/ 2093132 h 2272456"/>
              <a:gd name="connsiteX68" fmla="*/ 24019 w 2688826"/>
              <a:gd name="connsiteY68" fmla="*/ 2083542 h 2272456"/>
              <a:gd name="connsiteX69" fmla="*/ 22660 w 2688826"/>
              <a:gd name="connsiteY69" fmla="*/ 2080345 h 2272456"/>
              <a:gd name="connsiteX70" fmla="*/ 17674 w 2688826"/>
              <a:gd name="connsiteY70" fmla="*/ 2067101 h 2272456"/>
              <a:gd name="connsiteX71" fmla="*/ 11934 w 2688826"/>
              <a:gd name="connsiteY71" fmla="*/ 2049443 h 2272456"/>
              <a:gd name="connsiteX72" fmla="*/ 10725 w 2688826"/>
              <a:gd name="connsiteY72" fmla="*/ 2044571 h 2272456"/>
              <a:gd name="connsiteX73" fmla="*/ 9517 w 2688826"/>
              <a:gd name="connsiteY73" fmla="*/ 2039700 h 2272456"/>
              <a:gd name="connsiteX74" fmla="*/ 7704 w 2688826"/>
              <a:gd name="connsiteY74" fmla="*/ 2031937 h 2272456"/>
              <a:gd name="connsiteX75" fmla="*/ 7402 w 2688826"/>
              <a:gd name="connsiteY75" fmla="*/ 2030566 h 2272456"/>
              <a:gd name="connsiteX76" fmla="*/ 4532 w 2688826"/>
              <a:gd name="connsiteY76" fmla="*/ 2015953 h 2272456"/>
              <a:gd name="connsiteX77" fmla="*/ 4532 w 2688826"/>
              <a:gd name="connsiteY77" fmla="*/ 2015953 h 2272456"/>
              <a:gd name="connsiteX78" fmla="*/ 3625 w 2688826"/>
              <a:gd name="connsiteY78" fmla="*/ 2010777 h 2272456"/>
              <a:gd name="connsiteX79" fmla="*/ 1057 w 2688826"/>
              <a:gd name="connsiteY79" fmla="*/ 1989617 h 2272456"/>
              <a:gd name="connsiteX80" fmla="*/ 0 w 2688826"/>
              <a:gd name="connsiteY80" fmla="*/ 1963586 h 2272456"/>
              <a:gd name="connsiteX81" fmla="*/ 89582 w 2688826"/>
              <a:gd name="connsiteY81" fmla="*/ 1744835 h 2272456"/>
              <a:gd name="connsiteX82" fmla="*/ 1806297 w 2688826"/>
              <a:gd name="connsiteY82" fmla="*/ 15223 h 2272456"/>
              <a:gd name="connsiteX83" fmla="*/ 1806751 w 2688826"/>
              <a:gd name="connsiteY83" fmla="*/ 14766 h 2272456"/>
              <a:gd name="connsiteX84" fmla="*/ 1821404 w 2688826"/>
              <a:gd name="connsiteY84" fmla="*/ 0 h 2272456"/>
              <a:gd name="connsiteX85" fmla="*/ 2688827 w 2688826"/>
              <a:gd name="connsiteY85" fmla="*/ 0 h 2272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688826" h="2272456">
                <a:moveTo>
                  <a:pt x="2688827" y="0"/>
                </a:moveTo>
                <a:lnTo>
                  <a:pt x="2673720" y="15223"/>
                </a:lnTo>
                <a:lnTo>
                  <a:pt x="1821102" y="874244"/>
                </a:lnTo>
                <a:lnTo>
                  <a:pt x="638405" y="2066188"/>
                </a:lnTo>
                <a:lnTo>
                  <a:pt x="637197" y="2067405"/>
                </a:lnTo>
                <a:lnTo>
                  <a:pt x="627529" y="2076996"/>
                </a:lnTo>
                <a:lnTo>
                  <a:pt x="523595" y="2181729"/>
                </a:lnTo>
                <a:cubicBezTo>
                  <a:pt x="519214" y="2186143"/>
                  <a:pt x="514833" y="2190253"/>
                  <a:pt x="510301" y="2194211"/>
                </a:cubicBezTo>
                <a:cubicBezTo>
                  <a:pt x="510301" y="2194211"/>
                  <a:pt x="510195" y="2194257"/>
                  <a:pt x="509999" y="2194364"/>
                </a:cubicBezTo>
                <a:cubicBezTo>
                  <a:pt x="506222" y="2198017"/>
                  <a:pt x="502295" y="2201366"/>
                  <a:pt x="498367" y="2204563"/>
                </a:cubicBezTo>
                <a:cubicBezTo>
                  <a:pt x="484468" y="2215828"/>
                  <a:pt x="469815" y="2225723"/>
                  <a:pt x="454558" y="2234095"/>
                </a:cubicBezTo>
                <a:cubicBezTo>
                  <a:pt x="451687" y="2235770"/>
                  <a:pt x="448666" y="2237292"/>
                  <a:pt x="445795" y="2238814"/>
                </a:cubicBezTo>
                <a:cubicBezTo>
                  <a:pt x="435977" y="2243990"/>
                  <a:pt x="425856" y="2248404"/>
                  <a:pt x="415582" y="2252362"/>
                </a:cubicBezTo>
                <a:cubicBezTo>
                  <a:pt x="412712" y="2253428"/>
                  <a:pt x="409843" y="2254494"/>
                  <a:pt x="406821" y="2255559"/>
                </a:cubicBezTo>
                <a:cubicBezTo>
                  <a:pt x="401684" y="2257386"/>
                  <a:pt x="396549" y="2258908"/>
                  <a:pt x="391412" y="2260430"/>
                </a:cubicBezTo>
                <a:cubicBezTo>
                  <a:pt x="388089" y="2261496"/>
                  <a:pt x="384614" y="2262410"/>
                  <a:pt x="381291" y="2263170"/>
                </a:cubicBezTo>
                <a:cubicBezTo>
                  <a:pt x="371622" y="2265606"/>
                  <a:pt x="361954" y="2267585"/>
                  <a:pt x="352135" y="2269107"/>
                </a:cubicBezTo>
                <a:cubicBezTo>
                  <a:pt x="348359" y="2269564"/>
                  <a:pt x="344582" y="2270173"/>
                  <a:pt x="340654" y="2270478"/>
                </a:cubicBezTo>
                <a:cubicBezTo>
                  <a:pt x="335971" y="2271086"/>
                  <a:pt x="331288" y="2271543"/>
                  <a:pt x="326454" y="2271848"/>
                </a:cubicBezTo>
                <a:cubicBezTo>
                  <a:pt x="320260" y="2272152"/>
                  <a:pt x="313915" y="2272456"/>
                  <a:pt x="307722" y="2272456"/>
                </a:cubicBezTo>
                <a:cubicBezTo>
                  <a:pt x="305909" y="2272456"/>
                  <a:pt x="304247" y="2272304"/>
                  <a:pt x="302585" y="2272304"/>
                </a:cubicBezTo>
                <a:cubicBezTo>
                  <a:pt x="302132" y="2272456"/>
                  <a:pt x="301527" y="2272456"/>
                  <a:pt x="301075" y="2272304"/>
                </a:cubicBezTo>
                <a:lnTo>
                  <a:pt x="296543" y="2272304"/>
                </a:lnTo>
                <a:cubicBezTo>
                  <a:pt x="294579" y="2272152"/>
                  <a:pt x="292615" y="2272152"/>
                  <a:pt x="290651" y="2272000"/>
                </a:cubicBezTo>
                <a:cubicBezTo>
                  <a:pt x="285213" y="2271695"/>
                  <a:pt x="279925" y="2271391"/>
                  <a:pt x="274638" y="2270782"/>
                </a:cubicBezTo>
                <a:cubicBezTo>
                  <a:pt x="272976" y="2270782"/>
                  <a:pt x="271163" y="2270325"/>
                  <a:pt x="269502" y="2270173"/>
                </a:cubicBezTo>
                <a:cubicBezTo>
                  <a:pt x="267840" y="2270021"/>
                  <a:pt x="266179" y="2269716"/>
                  <a:pt x="264366" y="2269412"/>
                </a:cubicBezTo>
                <a:lnTo>
                  <a:pt x="263459" y="2269412"/>
                </a:lnTo>
                <a:cubicBezTo>
                  <a:pt x="261948" y="2269107"/>
                  <a:pt x="260589" y="2268955"/>
                  <a:pt x="259078" y="2268651"/>
                </a:cubicBezTo>
                <a:cubicBezTo>
                  <a:pt x="255755" y="2268194"/>
                  <a:pt x="252431" y="2267585"/>
                  <a:pt x="249259" y="2266976"/>
                </a:cubicBezTo>
                <a:cubicBezTo>
                  <a:pt x="245784" y="2266367"/>
                  <a:pt x="242310" y="2265606"/>
                  <a:pt x="238836" y="2264693"/>
                </a:cubicBezTo>
                <a:cubicBezTo>
                  <a:pt x="235814" y="2264084"/>
                  <a:pt x="232944" y="2263475"/>
                  <a:pt x="230073" y="2262714"/>
                </a:cubicBezTo>
                <a:cubicBezTo>
                  <a:pt x="229620" y="2262562"/>
                  <a:pt x="229318" y="2262410"/>
                  <a:pt x="228865" y="2262257"/>
                </a:cubicBezTo>
                <a:cubicBezTo>
                  <a:pt x="226146" y="2261648"/>
                  <a:pt x="223578" y="2260887"/>
                  <a:pt x="220859" y="2260126"/>
                </a:cubicBezTo>
                <a:cubicBezTo>
                  <a:pt x="212097" y="2257538"/>
                  <a:pt x="203334" y="2254494"/>
                  <a:pt x="194724" y="2251145"/>
                </a:cubicBezTo>
                <a:cubicBezTo>
                  <a:pt x="191853" y="2250079"/>
                  <a:pt x="188983" y="2248861"/>
                  <a:pt x="186113" y="2247491"/>
                </a:cubicBezTo>
                <a:cubicBezTo>
                  <a:pt x="181430" y="2245512"/>
                  <a:pt x="176747" y="2243381"/>
                  <a:pt x="172215" y="2241098"/>
                </a:cubicBezTo>
                <a:cubicBezTo>
                  <a:pt x="164058" y="2237292"/>
                  <a:pt x="156202" y="2232877"/>
                  <a:pt x="148497" y="2228158"/>
                </a:cubicBezTo>
                <a:cubicBezTo>
                  <a:pt x="146232" y="2226788"/>
                  <a:pt x="143966" y="2225418"/>
                  <a:pt x="141850" y="2224048"/>
                </a:cubicBezTo>
                <a:cubicBezTo>
                  <a:pt x="139434" y="2222526"/>
                  <a:pt x="137016" y="2221004"/>
                  <a:pt x="134751" y="2219329"/>
                </a:cubicBezTo>
                <a:cubicBezTo>
                  <a:pt x="133542" y="2218568"/>
                  <a:pt x="132333" y="2217655"/>
                  <a:pt x="131277" y="2216893"/>
                </a:cubicBezTo>
                <a:cubicBezTo>
                  <a:pt x="130068" y="2216132"/>
                  <a:pt x="129010" y="2215371"/>
                  <a:pt x="127953" y="2214458"/>
                </a:cubicBezTo>
                <a:cubicBezTo>
                  <a:pt x="126744" y="2213696"/>
                  <a:pt x="125536" y="2212783"/>
                  <a:pt x="124478" y="2211870"/>
                </a:cubicBezTo>
                <a:cubicBezTo>
                  <a:pt x="121154" y="2209586"/>
                  <a:pt x="117831" y="2206999"/>
                  <a:pt x="114659" y="2204411"/>
                </a:cubicBezTo>
                <a:cubicBezTo>
                  <a:pt x="112695" y="2202888"/>
                  <a:pt x="110882" y="2201214"/>
                  <a:pt x="108918" y="2199539"/>
                </a:cubicBezTo>
                <a:cubicBezTo>
                  <a:pt x="107710" y="2198626"/>
                  <a:pt x="106501" y="2197560"/>
                  <a:pt x="105444" y="2196495"/>
                </a:cubicBezTo>
                <a:cubicBezTo>
                  <a:pt x="104235" y="2195582"/>
                  <a:pt x="103026" y="2194516"/>
                  <a:pt x="101970" y="2193450"/>
                </a:cubicBezTo>
                <a:cubicBezTo>
                  <a:pt x="100912" y="2192537"/>
                  <a:pt x="99855" y="2191623"/>
                  <a:pt x="98948" y="2190558"/>
                </a:cubicBezTo>
                <a:cubicBezTo>
                  <a:pt x="97891" y="2189797"/>
                  <a:pt x="96984" y="2188883"/>
                  <a:pt x="96078" y="2187970"/>
                </a:cubicBezTo>
                <a:cubicBezTo>
                  <a:pt x="95020" y="2187057"/>
                  <a:pt x="93963" y="2186143"/>
                  <a:pt x="93056" y="2185078"/>
                </a:cubicBezTo>
                <a:cubicBezTo>
                  <a:pt x="91848" y="2184012"/>
                  <a:pt x="90790" y="2182947"/>
                  <a:pt x="89582" y="2181729"/>
                </a:cubicBezTo>
                <a:cubicBezTo>
                  <a:pt x="87769" y="2179902"/>
                  <a:pt x="85957" y="2178075"/>
                  <a:pt x="84294" y="2176096"/>
                </a:cubicBezTo>
                <a:cubicBezTo>
                  <a:pt x="80366" y="2172138"/>
                  <a:pt x="76590" y="2168028"/>
                  <a:pt x="73116" y="2163766"/>
                </a:cubicBezTo>
                <a:cubicBezTo>
                  <a:pt x="72813" y="2163461"/>
                  <a:pt x="72360" y="2163005"/>
                  <a:pt x="72209" y="2162548"/>
                </a:cubicBezTo>
                <a:cubicBezTo>
                  <a:pt x="68886" y="2158742"/>
                  <a:pt x="65713" y="2154784"/>
                  <a:pt x="62692" y="2150827"/>
                </a:cubicBezTo>
                <a:cubicBezTo>
                  <a:pt x="61030" y="2148695"/>
                  <a:pt x="59369" y="2146412"/>
                  <a:pt x="57706" y="2144281"/>
                </a:cubicBezTo>
                <a:cubicBezTo>
                  <a:pt x="56951" y="2143215"/>
                  <a:pt x="56196" y="2141997"/>
                  <a:pt x="55441" y="2140932"/>
                </a:cubicBezTo>
                <a:cubicBezTo>
                  <a:pt x="55441" y="2140932"/>
                  <a:pt x="55290" y="2140779"/>
                  <a:pt x="55290" y="2140627"/>
                </a:cubicBezTo>
                <a:cubicBezTo>
                  <a:pt x="55139" y="2140475"/>
                  <a:pt x="54987" y="2140323"/>
                  <a:pt x="54837" y="2140018"/>
                </a:cubicBezTo>
                <a:lnTo>
                  <a:pt x="54686" y="2140018"/>
                </a:lnTo>
                <a:cubicBezTo>
                  <a:pt x="54081" y="2138953"/>
                  <a:pt x="53477" y="2138039"/>
                  <a:pt x="52873" y="2137126"/>
                </a:cubicBezTo>
                <a:lnTo>
                  <a:pt x="52722" y="2137126"/>
                </a:lnTo>
                <a:cubicBezTo>
                  <a:pt x="51967" y="2135908"/>
                  <a:pt x="51211" y="2134843"/>
                  <a:pt x="50456" y="2133625"/>
                </a:cubicBezTo>
                <a:cubicBezTo>
                  <a:pt x="47737" y="2129362"/>
                  <a:pt x="45017" y="2124948"/>
                  <a:pt x="42298" y="2120533"/>
                </a:cubicBezTo>
                <a:lnTo>
                  <a:pt x="42298" y="2120533"/>
                </a:lnTo>
                <a:cubicBezTo>
                  <a:pt x="41392" y="2118859"/>
                  <a:pt x="40486" y="2117336"/>
                  <a:pt x="39730" y="2115662"/>
                </a:cubicBezTo>
                <a:cubicBezTo>
                  <a:pt x="35500" y="2108355"/>
                  <a:pt x="31572" y="2100743"/>
                  <a:pt x="28098" y="2093132"/>
                </a:cubicBezTo>
                <a:lnTo>
                  <a:pt x="28098" y="2093132"/>
                </a:lnTo>
                <a:cubicBezTo>
                  <a:pt x="26587" y="2089783"/>
                  <a:pt x="25228" y="2086738"/>
                  <a:pt x="24019" y="2083542"/>
                </a:cubicBezTo>
                <a:cubicBezTo>
                  <a:pt x="23415" y="2082476"/>
                  <a:pt x="22961" y="2081411"/>
                  <a:pt x="22660" y="2080345"/>
                </a:cubicBezTo>
                <a:cubicBezTo>
                  <a:pt x="20847" y="2075930"/>
                  <a:pt x="19185" y="2071516"/>
                  <a:pt x="17674" y="2067101"/>
                </a:cubicBezTo>
                <a:cubicBezTo>
                  <a:pt x="15559" y="2061316"/>
                  <a:pt x="13747" y="2055380"/>
                  <a:pt x="11934" y="2049443"/>
                </a:cubicBezTo>
                <a:cubicBezTo>
                  <a:pt x="11480" y="2047920"/>
                  <a:pt x="11028" y="2046246"/>
                  <a:pt x="10725" y="2044571"/>
                </a:cubicBezTo>
                <a:cubicBezTo>
                  <a:pt x="10272" y="2042897"/>
                  <a:pt x="9819" y="2041375"/>
                  <a:pt x="9517" y="2039700"/>
                </a:cubicBezTo>
                <a:cubicBezTo>
                  <a:pt x="8761" y="2037112"/>
                  <a:pt x="8157" y="2034524"/>
                  <a:pt x="7704" y="2031937"/>
                </a:cubicBezTo>
                <a:cubicBezTo>
                  <a:pt x="7402" y="2031480"/>
                  <a:pt x="7402" y="2031023"/>
                  <a:pt x="7402" y="2030566"/>
                </a:cubicBezTo>
                <a:cubicBezTo>
                  <a:pt x="6193" y="2025695"/>
                  <a:pt x="5287" y="2020824"/>
                  <a:pt x="4532" y="2015953"/>
                </a:cubicBezTo>
                <a:lnTo>
                  <a:pt x="4532" y="2015953"/>
                </a:lnTo>
                <a:cubicBezTo>
                  <a:pt x="4078" y="2014126"/>
                  <a:pt x="3777" y="2012604"/>
                  <a:pt x="3625" y="2010777"/>
                </a:cubicBezTo>
                <a:cubicBezTo>
                  <a:pt x="2568" y="2003774"/>
                  <a:pt x="1662" y="1996772"/>
                  <a:pt x="1057" y="1989617"/>
                </a:cubicBezTo>
                <a:cubicBezTo>
                  <a:pt x="302" y="1980940"/>
                  <a:pt x="0" y="1972263"/>
                  <a:pt x="0" y="1963586"/>
                </a:cubicBezTo>
                <a:cubicBezTo>
                  <a:pt x="0" y="1884428"/>
                  <a:pt x="29911" y="1805269"/>
                  <a:pt x="89582" y="1744835"/>
                </a:cubicBezTo>
                <a:lnTo>
                  <a:pt x="1806297" y="15223"/>
                </a:lnTo>
                <a:lnTo>
                  <a:pt x="1806751" y="14766"/>
                </a:lnTo>
                <a:lnTo>
                  <a:pt x="1821404" y="0"/>
                </a:lnTo>
                <a:lnTo>
                  <a:pt x="2688827" y="0"/>
                </a:lnTo>
                <a:close/>
              </a:path>
            </a:pathLst>
          </a:custGeom>
          <a:solidFill>
            <a:schemeClr val="bg2">
              <a:lumMod val="60000"/>
              <a:lumOff val="40000"/>
            </a:schemeClr>
          </a:solidFill>
          <a:ln w="1440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AEF18F38-3263-CAF1-826C-10660024AFA0}"/>
              </a:ext>
            </a:extLst>
          </p:cNvPr>
          <p:cNvSpPr/>
          <p:nvPr userDrawn="1"/>
        </p:nvSpPr>
        <p:spPr>
          <a:xfrm>
            <a:off x="6493982" y="0"/>
            <a:ext cx="3421799" cy="301085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chemeClr val="bg2">
              <a:lumMod val="20000"/>
              <a:lumOff val="80000"/>
            </a:schemeClr>
          </a:solidFill>
          <a:ln w="1440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EBADE599-5FC2-7971-14E3-084AA5ED4744}"/>
              </a:ext>
            </a:extLst>
          </p:cNvPr>
          <p:cNvSpPr/>
          <p:nvPr userDrawn="1"/>
        </p:nvSpPr>
        <p:spPr>
          <a:xfrm>
            <a:off x="5063945" y="1420453"/>
            <a:ext cx="7128055" cy="5437547"/>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gradFill>
            <a:gsLst>
              <a:gs pos="0">
                <a:schemeClr val="bg2">
                  <a:lumMod val="50000"/>
                </a:schemeClr>
              </a:gs>
              <a:gs pos="26000">
                <a:schemeClr val="bg2">
                  <a:lumMod val="75000"/>
                </a:schemeClr>
              </a:gs>
              <a:gs pos="100000">
                <a:schemeClr val="bg2">
                  <a:lumMod val="50000"/>
                </a:schemeClr>
              </a:gs>
            </a:gsLst>
            <a:lin ang="17728526" scaled="1"/>
          </a:gradFill>
          <a:ln w="1440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770D6DBC-FAA5-C691-76B9-13E401B99999}"/>
              </a:ext>
            </a:extLst>
          </p:cNvPr>
          <p:cNvSpPr/>
          <p:nvPr userDrawn="1"/>
        </p:nvSpPr>
        <p:spPr>
          <a:xfrm rot="20264999">
            <a:off x="5667673" y="3801859"/>
            <a:ext cx="1182546" cy="1191639"/>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gradFill>
            <a:gsLst>
              <a:gs pos="0">
                <a:schemeClr val="bg2"/>
              </a:gs>
              <a:gs pos="44000">
                <a:schemeClr val="bg2">
                  <a:lumMod val="75000"/>
                </a:schemeClr>
              </a:gs>
              <a:gs pos="100000">
                <a:schemeClr val="bg2">
                  <a:lumMod val="50000"/>
                </a:schemeClr>
              </a:gs>
            </a:gsLst>
            <a:lin ang="9497293" scaled="1"/>
          </a:gradFill>
          <a:ln w="14405" cap="flat">
            <a:noFill/>
            <a:prstDash val="solid"/>
            <a:miter/>
          </a:ln>
        </p:spPr>
        <p:txBody>
          <a:bodyPr rtlCol="0" anchor="ctr"/>
          <a:lstStyle/>
          <a:p>
            <a:endParaRPr lang="en-IN"/>
          </a:p>
        </p:txBody>
      </p:sp>
      <p:sp>
        <p:nvSpPr>
          <p:cNvPr id="50" name="Freeform: Shape 49">
            <a:extLst>
              <a:ext uri="{FF2B5EF4-FFF2-40B4-BE49-F238E27FC236}">
                <a16:creationId xmlns:a16="http://schemas.microsoft.com/office/drawing/2014/main" id="{B36FB050-6728-9B2D-7EC8-2634A699D1BF}"/>
              </a:ext>
            </a:extLst>
          </p:cNvPr>
          <p:cNvSpPr/>
          <p:nvPr userDrawn="1"/>
        </p:nvSpPr>
        <p:spPr>
          <a:xfrm rot="5400000" flipV="1">
            <a:off x="5765903" y="4611326"/>
            <a:ext cx="2068713" cy="2424635"/>
          </a:xfrm>
          <a:custGeom>
            <a:avLst/>
            <a:gdLst>
              <a:gd name="connsiteX0" fmla="*/ 2656952 w 2656951"/>
              <a:gd name="connsiteY0" fmla="*/ 0 h 3114079"/>
              <a:gd name="connsiteX1" fmla="*/ 2656952 w 2656951"/>
              <a:gd name="connsiteY1" fmla="*/ 874092 h 3114079"/>
              <a:gd name="connsiteX2" fmla="*/ 2656649 w 2656951"/>
              <a:gd name="connsiteY2" fmla="*/ 874396 h 3114079"/>
              <a:gd name="connsiteX3" fmla="*/ 1587555 w 2656951"/>
              <a:gd name="connsiteY3" fmla="*/ 1951712 h 3114079"/>
              <a:gd name="connsiteX4" fmla="*/ 1244634 w 2656951"/>
              <a:gd name="connsiteY4" fmla="*/ 2297270 h 3114079"/>
              <a:gd name="connsiteX5" fmla="*/ 1225449 w 2656951"/>
              <a:gd name="connsiteY5" fmla="*/ 2316603 h 3114079"/>
              <a:gd name="connsiteX6" fmla="*/ 1207019 w 2656951"/>
              <a:gd name="connsiteY6" fmla="*/ 2335174 h 3114079"/>
              <a:gd name="connsiteX7" fmla="*/ 1186776 w 2656951"/>
              <a:gd name="connsiteY7" fmla="*/ 2355573 h 3114079"/>
              <a:gd name="connsiteX8" fmla="*/ 1168799 w 2656951"/>
              <a:gd name="connsiteY8" fmla="*/ 2373688 h 3114079"/>
              <a:gd name="connsiteX9" fmla="*/ 1154146 w 2656951"/>
              <a:gd name="connsiteY9" fmla="*/ 2388454 h 3114079"/>
              <a:gd name="connsiteX10" fmla="*/ 1139946 w 2656951"/>
              <a:gd name="connsiteY10" fmla="*/ 2402764 h 3114079"/>
              <a:gd name="connsiteX11" fmla="*/ 1134809 w 2656951"/>
              <a:gd name="connsiteY11" fmla="*/ 2407939 h 3114079"/>
              <a:gd name="connsiteX12" fmla="*/ 1132090 w 2656951"/>
              <a:gd name="connsiteY12" fmla="*/ 2410679 h 3114079"/>
              <a:gd name="connsiteX13" fmla="*/ 1130881 w 2656951"/>
              <a:gd name="connsiteY13" fmla="*/ 2411897 h 3114079"/>
              <a:gd name="connsiteX14" fmla="*/ 1128767 w 2656951"/>
              <a:gd name="connsiteY14" fmla="*/ 2414028 h 3114079"/>
              <a:gd name="connsiteX15" fmla="*/ 1119702 w 2656951"/>
              <a:gd name="connsiteY15" fmla="*/ 2423162 h 3114079"/>
              <a:gd name="connsiteX16" fmla="*/ 1117134 w 2656951"/>
              <a:gd name="connsiteY16" fmla="*/ 2425750 h 3114079"/>
              <a:gd name="connsiteX17" fmla="*/ 1105352 w 2656951"/>
              <a:gd name="connsiteY17" fmla="*/ 2437624 h 3114079"/>
              <a:gd name="connsiteX18" fmla="*/ 1085712 w 2656951"/>
              <a:gd name="connsiteY18" fmla="*/ 2457413 h 3114079"/>
              <a:gd name="connsiteX19" fmla="*/ 1054140 w 2656951"/>
              <a:gd name="connsiteY19" fmla="*/ 2489229 h 3114079"/>
              <a:gd name="connsiteX20" fmla="*/ 908210 w 2656951"/>
              <a:gd name="connsiteY20" fmla="*/ 2636281 h 3114079"/>
              <a:gd name="connsiteX21" fmla="*/ 523747 w 2656951"/>
              <a:gd name="connsiteY21" fmla="*/ 3023701 h 3114079"/>
              <a:gd name="connsiteX22" fmla="*/ 419360 w 2656951"/>
              <a:gd name="connsiteY22" fmla="*/ 3092660 h 3114079"/>
              <a:gd name="connsiteX23" fmla="*/ 189135 w 2656951"/>
              <a:gd name="connsiteY23" fmla="*/ 3090376 h 3114079"/>
              <a:gd name="connsiteX24" fmla="*/ 188078 w 2656951"/>
              <a:gd name="connsiteY24" fmla="*/ 3089919 h 3114079"/>
              <a:gd name="connsiteX25" fmla="*/ 118436 w 2656951"/>
              <a:gd name="connsiteY25" fmla="*/ 3048818 h 3114079"/>
              <a:gd name="connsiteX26" fmla="*/ 118134 w 2656951"/>
              <a:gd name="connsiteY26" fmla="*/ 3048514 h 3114079"/>
              <a:gd name="connsiteX27" fmla="*/ 117530 w 2656951"/>
              <a:gd name="connsiteY27" fmla="*/ 3048057 h 3114079"/>
              <a:gd name="connsiteX28" fmla="*/ 89733 w 2656951"/>
              <a:gd name="connsiteY28" fmla="*/ 3023396 h 3114079"/>
              <a:gd name="connsiteX29" fmla="*/ 5892 w 2656951"/>
              <a:gd name="connsiteY29" fmla="*/ 2864927 h 3114079"/>
              <a:gd name="connsiteX30" fmla="*/ 5892 w 2656951"/>
              <a:gd name="connsiteY30" fmla="*/ 2864318 h 3114079"/>
              <a:gd name="connsiteX31" fmla="*/ 0 w 2656951"/>
              <a:gd name="connsiteY31" fmla="*/ 2804949 h 3114079"/>
              <a:gd name="connsiteX32" fmla="*/ 0 w 2656951"/>
              <a:gd name="connsiteY32" fmla="*/ 2804949 h 3114079"/>
              <a:gd name="connsiteX33" fmla="*/ 5137 w 2656951"/>
              <a:gd name="connsiteY33" fmla="*/ 2748929 h 3114079"/>
              <a:gd name="connsiteX34" fmla="*/ 7705 w 2656951"/>
              <a:gd name="connsiteY34" fmla="*/ 2736142 h 3114079"/>
              <a:gd name="connsiteX35" fmla="*/ 9215 w 2656951"/>
              <a:gd name="connsiteY35" fmla="*/ 2729748 h 3114079"/>
              <a:gd name="connsiteX36" fmla="*/ 10424 w 2656951"/>
              <a:gd name="connsiteY36" fmla="*/ 2725334 h 3114079"/>
              <a:gd name="connsiteX37" fmla="*/ 11179 w 2656951"/>
              <a:gd name="connsiteY37" fmla="*/ 2722442 h 3114079"/>
              <a:gd name="connsiteX38" fmla="*/ 37615 w 2656951"/>
              <a:gd name="connsiteY38" fmla="*/ 2656679 h 3114079"/>
              <a:gd name="connsiteX39" fmla="*/ 89733 w 2656951"/>
              <a:gd name="connsiteY39" fmla="*/ 2586503 h 3114079"/>
              <a:gd name="connsiteX40" fmla="*/ 474348 w 2656951"/>
              <a:gd name="connsiteY40" fmla="*/ 2199083 h 3114079"/>
              <a:gd name="connsiteX41" fmla="*/ 582965 w 2656951"/>
              <a:gd name="connsiteY41" fmla="*/ 2089631 h 3114079"/>
              <a:gd name="connsiteX42" fmla="*/ 603812 w 2656951"/>
              <a:gd name="connsiteY42" fmla="*/ 2068471 h 3114079"/>
              <a:gd name="connsiteX43" fmla="*/ 614387 w 2656951"/>
              <a:gd name="connsiteY43" fmla="*/ 2057815 h 3114079"/>
              <a:gd name="connsiteX44" fmla="*/ 620429 w 2656951"/>
              <a:gd name="connsiteY44" fmla="*/ 2051878 h 3114079"/>
              <a:gd name="connsiteX45" fmla="*/ 625566 w 2656951"/>
              <a:gd name="connsiteY45" fmla="*/ 2046550 h 3114079"/>
              <a:gd name="connsiteX46" fmla="*/ 626472 w 2656951"/>
              <a:gd name="connsiteY46" fmla="*/ 2045789 h 3114079"/>
              <a:gd name="connsiteX47" fmla="*/ 634478 w 2656951"/>
              <a:gd name="connsiteY47" fmla="*/ 2037569 h 3114079"/>
              <a:gd name="connsiteX48" fmla="*/ 643542 w 2656951"/>
              <a:gd name="connsiteY48" fmla="*/ 2028435 h 3114079"/>
              <a:gd name="connsiteX49" fmla="*/ 644449 w 2656951"/>
              <a:gd name="connsiteY49" fmla="*/ 2027674 h 3114079"/>
              <a:gd name="connsiteX50" fmla="*/ 647319 w 2656951"/>
              <a:gd name="connsiteY50" fmla="*/ 2024782 h 3114079"/>
              <a:gd name="connsiteX51" fmla="*/ 649433 w 2656951"/>
              <a:gd name="connsiteY51" fmla="*/ 2022651 h 3114079"/>
              <a:gd name="connsiteX52" fmla="*/ 651700 w 2656951"/>
              <a:gd name="connsiteY52" fmla="*/ 2020367 h 3114079"/>
              <a:gd name="connsiteX53" fmla="*/ 685841 w 2656951"/>
              <a:gd name="connsiteY53" fmla="*/ 1985964 h 3114079"/>
              <a:gd name="connsiteX54" fmla="*/ 696416 w 2656951"/>
              <a:gd name="connsiteY54" fmla="*/ 1975155 h 3114079"/>
              <a:gd name="connsiteX55" fmla="*/ 698681 w 2656951"/>
              <a:gd name="connsiteY55" fmla="*/ 1972872 h 3114079"/>
              <a:gd name="connsiteX56" fmla="*/ 708803 w 2656951"/>
              <a:gd name="connsiteY56" fmla="*/ 1962825 h 3114079"/>
              <a:gd name="connsiteX57" fmla="*/ 708953 w 2656951"/>
              <a:gd name="connsiteY57" fmla="*/ 1962825 h 3114079"/>
              <a:gd name="connsiteX58" fmla="*/ 714845 w 2656951"/>
              <a:gd name="connsiteY58" fmla="*/ 1956736 h 3114079"/>
              <a:gd name="connsiteX59" fmla="*/ 719528 w 2656951"/>
              <a:gd name="connsiteY59" fmla="*/ 1951865 h 3114079"/>
              <a:gd name="connsiteX60" fmla="*/ 744001 w 2656951"/>
              <a:gd name="connsiteY60" fmla="*/ 1927356 h 3114079"/>
              <a:gd name="connsiteX61" fmla="*/ 758050 w 2656951"/>
              <a:gd name="connsiteY61" fmla="*/ 1913046 h 3114079"/>
              <a:gd name="connsiteX62" fmla="*/ 771797 w 2656951"/>
              <a:gd name="connsiteY62" fmla="*/ 1899194 h 3114079"/>
              <a:gd name="connsiteX63" fmla="*/ 782674 w 2656951"/>
              <a:gd name="connsiteY63" fmla="*/ 1888386 h 3114079"/>
              <a:gd name="connsiteX64" fmla="*/ 788566 w 2656951"/>
              <a:gd name="connsiteY64" fmla="*/ 1882297 h 3114079"/>
              <a:gd name="connsiteX65" fmla="*/ 794759 w 2656951"/>
              <a:gd name="connsiteY65" fmla="*/ 1876207 h 3114079"/>
              <a:gd name="connsiteX66" fmla="*/ 803672 w 2656951"/>
              <a:gd name="connsiteY66" fmla="*/ 1867226 h 3114079"/>
              <a:gd name="connsiteX67" fmla="*/ 814700 w 2656951"/>
              <a:gd name="connsiteY67" fmla="*/ 1856113 h 3114079"/>
              <a:gd name="connsiteX68" fmla="*/ 1587555 w 2656951"/>
              <a:gd name="connsiteY68" fmla="*/ 1077468 h 3114079"/>
              <a:gd name="connsiteX69" fmla="*/ 2656649 w 2656951"/>
              <a:gd name="connsiteY69" fmla="*/ 304 h 3114079"/>
              <a:gd name="connsiteX70" fmla="*/ 2656952 w 2656951"/>
              <a:gd name="connsiteY70" fmla="*/ 0 h 311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56951" h="3114079">
                <a:moveTo>
                  <a:pt x="2656952" y="0"/>
                </a:moveTo>
                <a:lnTo>
                  <a:pt x="2656952" y="874092"/>
                </a:lnTo>
                <a:lnTo>
                  <a:pt x="2656649" y="874396"/>
                </a:lnTo>
                <a:lnTo>
                  <a:pt x="1587555" y="1951712"/>
                </a:lnTo>
                <a:lnTo>
                  <a:pt x="1244634" y="2297270"/>
                </a:lnTo>
                <a:lnTo>
                  <a:pt x="1225449" y="2316603"/>
                </a:lnTo>
                <a:lnTo>
                  <a:pt x="1207019" y="2335174"/>
                </a:lnTo>
                <a:lnTo>
                  <a:pt x="1186776" y="2355573"/>
                </a:lnTo>
                <a:lnTo>
                  <a:pt x="1168799" y="2373688"/>
                </a:lnTo>
                <a:lnTo>
                  <a:pt x="1154146" y="2388454"/>
                </a:lnTo>
                <a:lnTo>
                  <a:pt x="1139946" y="2402764"/>
                </a:lnTo>
                <a:lnTo>
                  <a:pt x="1134809" y="2407939"/>
                </a:lnTo>
                <a:lnTo>
                  <a:pt x="1132090" y="2410679"/>
                </a:lnTo>
                <a:lnTo>
                  <a:pt x="1130881" y="2411897"/>
                </a:lnTo>
                <a:lnTo>
                  <a:pt x="1128767" y="2414028"/>
                </a:lnTo>
                <a:lnTo>
                  <a:pt x="1119702" y="2423162"/>
                </a:lnTo>
                <a:lnTo>
                  <a:pt x="1117134" y="2425750"/>
                </a:lnTo>
                <a:lnTo>
                  <a:pt x="1105352" y="2437624"/>
                </a:lnTo>
                <a:lnTo>
                  <a:pt x="1085712" y="2457413"/>
                </a:lnTo>
                <a:lnTo>
                  <a:pt x="1054140" y="2489229"/>
                </a:lnTo>
                <a:lnTo>
                  <a:pt x="908210" y="2636281"/>
                </a:lnTo>
                <a:lnTo>
                  <a:pt x="523747" y="3023701"/>
                </a:lnTo>
                <a:cubicBezTo>
                  <a:pt x="492929" y="3054603"/>
                  <a:pt x="457429" y="3077589"/>
                  <a:pt x="419360" y="3092660"/>
                </a:cubicBezTo>
                <a:cubicBezTo>
                  <a:pt x="345488" y="3121887"/>
                  <a:pt x="262704" y="3121278"/>
                  <a:pt x="189135" y="3090376"/>
                </a:cubicBezTo>
                <a:cubicBezTo>
                  <a:pt x="188833" y="3090376"/>
                  <a:pt x="188380" y="3090224"/>
                  <a:pt x="188078" y="3089919"/>
                </a:cubicBezTo>
                <a:cubicBezTo>
                  <a:pt x="163605" y="3079720"/>
                  <a:pt x="140039" y="3065868"/>
                  <a:pt x="118436" y="3048818"/>
                </a:cubicBezTo>
                <a:cubicBezTo>
                  <a:pt x="118285" y="3048818"/>
                  <a:pt x="118134" y="3048514"/>
                  <a:pt x="118134" y="3048514"/>
                </a:cubicBezTo>
                <a:cubicBezTo>
                  <a:pt x="117983" y="3048362"/>
                  <a:pt x="117681" y="3048209"/>
                  <a:pt x="117530" y="3048057"/>
                </a:cubicBezTo>
                <a:cubicBezTo>
                  <a:pt x="107861" y="3040598"/>
                  <a:pt x="98647" y="3032377"/>
                  <a:pt x="89733" y="3023396"/>
                </a:cubicBezTo>
                <a:cubicBezTo>
                  <a:pt x="45169" y="2978489"/>
                  <a:pt x="17222" y="2923078"/>
                  <a:pt x="5892" y="2864927"/>
                </a:cubicBezTo>
                <a:lnTo>
                  <a:pt x="5892" y="2864318"/>
                </a:lnTo>
                <a:cubicBezTo>
                  <a:pt x="1964" y="2844833"/>
                  <a:pt x="0" y="2824739"/>
                  <a:pt x="0" y="2804949"/>
                </a:cubicBezTo>
                <a:lnTo>
                  <a:pt x="0" y="2804949"/>
                </a:lnTo>
                <a:cubicBezTo>
                  <a:pt x="0" y="2786073"/>
                  <a:pt x="1662" y="2767349"/>
                  <a:pt x="5137" y="2748929"/>
                </a:cubicBezTo>
                <a:cubicBezTo>
                  <a:pt x="5892" y="2744515"/>
                  <a:pt x="6647" y="2740405"/>
                  <a:pt x="7705" y="2736142"/>
                </a:cubicBezTo>
                <a:cubicBezTo>
                  <a:pt x="8158" y="2734011"/>
                  <a:pt x="8611" y="2731880"/>
                  <a:pt x="9215" y="2729748"/>
                </a:cubicBezTo>
                <a:cubicBezTo>
                  <a:pt x="9517" y="2728227"/>
                  <a:pt x="9971" y="2726857"/>
                  <a:pt x="10424" y="2725334"/>
                </a:cubicBezTo>
                <a:cubicBezTo>
                  <a:pt x="10575" y="2724421"/>
                  <a:pt x="10877" y="2723355"/>
                  <a:pt x="11179" y="2722442"/>
                </a:cubicBezTo>
                <a:cubicBezTo>
                  <a:pt x="17222" y="2699760"/>
                  <a:pt x="26135" y="2677687"/>
                  <a:pt x="37615" y="2656679"/>
                </a:cubicBezTo>
                <a:cubicBezTo>
                  <a:pt x="51212" y="2631409"/>
                  <a:pt x="68585" y="2607814"/>
                  <a:pt x="89733" y="2586503"/>
                </a:cubicBezTo>
                <a:lnTo>
                  <a:pt x="474348" y="2199083"/>
                </a:lnTo>
                <a:lnTo>
                  <a:pt x="582965" y="2089631"/>
                </a:lnTo>
                <a:lnTo>
                  <a:pt x="603812" y="2068471"/>
                </a:lnTo>
                <a:lnTo>
                  <a:pt x="614387" y="2057815"/>
                </a:lnTo>
                <a:lnTo>
                  <a:pt x="620429" y="2051878"/>
                </a:lnTo>
                <a:lnTo>
                  <a:pt x="625566" y="2046550"/>
                </a:lnTo>
                <a:lnTo>
                  <a:pt x="626472" y="2045789"/>
                </a:lnTo>
                <a:lnTo>
                  <a:pt x="634478" y="2037569"/>
                </a:lnTo>
                <a:lnTo>
                  <a:pt x="643542" y="2028435"/>
                </a:lnTo>
                <a:lnTo>
                  <a:pt x="644449" y="2027674"/>
                </a:lnTo>
                <a:lnTo>
                  <a:pt x="647319" y="2024782"/>
                </a:lnTo>
                <a:lnTo>
                  <a:pt x="649433" y="2022651"/>
                </a:lnTo>
                <a:lnTo>
                  <a:pt x="651700" y="2020367"/>
                </a:lnTo>
                <a:lnTo>
                  <a:pt x="685841" y="1985964"/>
                </a:lnTo>
                <a:lnTo>
                  <a:pt x="696416" y="1975155"/>
                </a:lnTo>
                <a:lnTo>
                  <a:pt x="698681" y="1972872"/>
                </a:lnTo>
                <a:lnTo>
                  <a:pt x="708803" y="1962825"/>
                </a:lnTo>
                <a:cubicBezTo>
                  <a:pt x="708803" y="1962825"/>
                  <a:pt x="708953" y="1962825"/>
                  <a:pt x="708953" y="1962825"/>
                </a:cubicBezTo>
                <a:lnTo>
                  <a:pt x="714845" y="1956736"/>
                </a:lnTo>
                <a:lnTo>
                  <a:pt x="719528" y="1951865"/>
                </a:lnTo>
                <a:lnTo>
                  <a:pt x="744001" y="1927356"/>
                </a:lnTo>
                <a:lnTo>
                  <a:pt x="758050" y="1913046"/>
                </a:lnTo>
                <a:lnTo>
                  <a:pt x="771797" y="1899194"/>
                </a:lnTo>
                <a:lnTo>
                  <a:pt x="782674" y="1888386"/>
                </a:lnTo>
                <a:lnTo>
                  <a:pt x="788566" y="1882297"/>
                </a:lnTo>
                <a:lnTo>
                  <a:pt x="794759" y="1876207"/>
                </a:lnTo>
                <a:lnTo>
                  <a:pt x="803672" y="1867226"/>
                </a:lnTo>
                <a:lnTo>
                  <a:pt x="814700" y="1856113"/>
                </a:lnTo>
                <a:lnTo>
                  <a:pt x="1587555" y="1077468"/>
                </a:lnTo>
                <a:lnTo>
                  <a:pt x="2656649" y="304"/>
                </a:lnTo>
                <a:lnTo>
                  <a:pt x="2656952" y="0"/>
                </a:lnTo>
                <a:close/>
              </a:path>
            </a:pathLst>
          </a:custGeom>
          <a:solidFill>
            <a:schemeClr val="bg2"/>
          </a:solidFill>
          <a:ln w="14405" cap="flat">
            <a:no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886F003C-E566-6201-7E7E-5D8E3A4944EA}"/>
              </a:ext>
            </a:extLst>
          </p:cNvPr>
          <p:cNvSpPr/>
          <p:nvPr userDrawn="1"/>
        </p:nvSpPr>
        <p:spPr>
          <a:xfrm rot="5400000" flipV="1">
            <a:off x="6273961" y="4611326"/>
            <a:ext cx="2068713" cy="2424635"/>
          </a:xfrm>
          <a:custGeom>
            <a:avLst/>
            <a:gdLst>
              <a:gd name="connsiteX0" fmla="*/ 2656952 w 2656951"/>
              <a:gd name="connsiteY0" fmla="*/ 0 h 3114079"/>
              <a:gd name="connsiteX1" fmla="*/ 2656952 w 2656951"/>
              <a:gd name="connsiteY1" fmla="*/ 874092 h 3114079"/>
              <a:gd name="connsiteX2" fmla="*/ 2656649 w 2656951"/>
              <a:gd name="connsiteY2" fmla="*/ 874396 h 3114079"/>
              <a:gd name="connsiteX3" fmla="*/ 1587555 w 2656951"/>
              <a:gd name="connsiteY3" fmla="*/ 1951712 h 3114079"/>
              <a:gd name="connsiteX4" fmla="*/ 1244634 w 2656951"/>
              <a:gd name="connsiteY4" fmla="*/ 2297270 h 3114079"/>
              <a:gd name="connsiteX5" fmla="*/ 1225449 w 2656951"/>
              <a:gd name="connsiteY5" fmla="*/ 2316603 h 3114079"/>
              <a:gd name="connsiteX6" fmla="*/ 1207019 w 2656951"/>
              <a:gd name="connsiteY6" fmla="*/ 2335174 h 3114079"/>
              <a:gd name="connsiteX7" fmla="*/ 1186776 w 2656951"/>
              <a:gd name="connsiteY7" fmla="*/ 2355573 h 3114079"/>
              <a:gd name="connsiteX8" fmla="*/ 1168799 w 2656951"/>
              <a:gd name="connsiteY8" fmla="*/ 2373688 h 3114079"/>
              <a:gd name="connsiteX9" fmla="*/ 1154146 w 2656951"/>
              <a:gd name="connsiteY9" fmla="*/ 2388454 h 3114079"/>
              <a:gd name="connsiteX10" fmla="*/ 1139946 w 2656951"/>
              <a:gd name="connsiteY10" fmla="*/ 2402764 h 3114079"/>
              <a:gd name="connsiteX11" fmla="*/ 1134809 w 2656951"/>
              <a:gd name="connsiteY11" fmla="*/ 2407939 h 3114079"/>
              <a:gd name="connsiteX12" fmla="*/ 1132090 w 2656951"/>
              <a:gd name="connsiteY12" fmla="*/ 2410679 h 3114079"/>
              <a:gd name="connsiteX13" fmla="*/ 1130881 w 2656951"/>
              <a:gd name="connsiteY13" fmla="*/ 2411897 h 3114079"/>
              <a:gd name="connsiteX14" fmla="*/ 1128767 w 2656951"/>
              <a:gd name="connsiteY14" fmla="*/ 2414028 h 3114079"/>
              <a:gd name="connsiteX15" fmla="*/ 1119702 w 2656951"/>
              <a:gd name="connsiteY15" fmla="*/ 2423162 h 3114079"/>
              <a:gd name="connsiteX16" fmla="*/ 1117134 w 2656951"/>
              <a:gd name="connsiteY16" fmla="*/ 2425750 h 3114079"/>
              <a:gd name="connsiteX17" fmla="*/ 1105352 w 2656951"/>
              <a:gd name="connsiteY17" fmla="*/ 2437624 h 3114079"/>
              <a:gd name="connsiteX18" fmla="*/ 1085712 w 2656951"/>
              <a:gd name="connsiteY18" fmla="*/ 2457413 h 3114079"/>
              <a:gd name="connsiteX19" fmla="*/ 1054140 w 2656951"/>
              <a:gd name="connsiteY19" fmla="*/ 2489229 h 3114079"/>
              <a:gd name="connsiteX20" fmla="*/ 908210 w 2656951"/>
              <a:gd name="connsiteY20" fmla="*/ 2636281 h 3114079"/>
              <a:gd name="connsiteX21" fmla="*/ 523747 w 2656951"/>
              <a:gd name="connsiteY21" fmla="*/ 3023701 h 3114079"/>
              <a:gd name="connsiteX22" fmla="*/ 419360 w 2656951"/>
              <a:gd name="connsiteY22" fmla="*/ 3092660 h 3114079"/>
              <a:gd name="connsiteX23" fmla="*/ 189135 w 2656951"/>
              <a:gd name="connsiteY23" fmla="*/ 3090376 h 3114079"/>
              <a:gd name="connsiteX24" fmla="*/ 188078 w 2656951"/>
              <a:gd name="connsiteY24" fmla="*/ 3089919 h 3114079"/>
              <a:gd name="connsiteX25" fmla="*/ 118436 w 2656951"/>
              <a:gd name="connsiteY25" fmla="*/ 3048818 h 3114079"/>
              <a:gd name="connsiteX26" fmla="*/ 118134 w 2656951"/>
              <a:gd name="connsiteY26" fmla="*/ 3048514 h 3114079"/>
              <a:gd name="connsiteX27" fmla="*/ 117530 w 2656951"/>
              <a:gd name="connsiteY27" fmla="*/ 3048057 h 3114079"/>
              <a:gd name="connsiteX28" fmla="*/ 89733 w 2656951"/>
              <a:gd name="connsiteY28" fmla="*/ 3023396 h 3114079"/>
              <a:gd name="connsiteX29" fmla="*/ 5892 w 2656951"/>
              <a:gd name="connsiteY29" fmla="*/ 2864927 h 3114079"/>
              <a:gd name="connsiteX30" fmla="*/ 5892 w 2656951"/>
              <a:gd name="connsiteY30" fmla="*/ 2864318 h 3114079"/>
              <a:gd name="connsiteX31" fmla="*/ 0 w 2656951"/>
              <a:gd name="connsiteY31" fmla="*/ 2804949 h 3114079"/>
              <a:gd name="connsiteX32" fmla="*/ 0 w 2656951"/>
              <a:gd name="connsiteY32" fmla="*/ 2804949 h 3114079"/>
              <a:gd name="connsiteX33" fmla="*/ 5137 w 2656951"/>
              <a:gd name="connsiteY33" fmla="*/ 2748929 h 3114079"/>
              <a:gd name="connsiteX34" fmla="*/ 7705 w 2656951"/>
              <a:gd name="connsiteY34" fmla="*/ 2736142 h 3114079"/>
              <a:gd name="connsiteX35" fmla="*/ 9215 w 2656951"/>
              <a:gd name="connsiteY35" fmla="*/ 2729748 h 3114079"/>
              <a:gd name="connsiteX36" fmla="*/ 10424 w 2656951"/>
              <a:gd name="connsiteY36" fmla="*/ 2725334 h 3114079"/>
              <a:gd name="connsiteX37" fmla="*/ 11179 w 2656951"/>
              <a:gd name="connsiteY37" fmla="*/ 2722442 h 3114079"/>
              <a:gd name="connsiteX38" fmla="*/ 37615 w 2656951"/>
              <a:gd name="connsiteY38" fmla="*/ 2656679 h 3114079"/>
              <a:gd name="connsiteX39" fmla="*/ 89733 w 2656951"/>
              <a:gd name="connsiteY39" fmla="*/ 2586503 h 3114079"/>
              <a:gd name="connsiteX40" fmla="*/ 474348 w 2656951"/>
              <a:gd name="connsiteY40" fmla="*/ 2199083 h 3114079"/>
              <a:gd name="connsiteX41" fmla="*/ 582965 w 2656951"/>
              <a:gd name="connsiteY41" fmla="*/ 2089631 h 3114079"/>
              <a:gd name="connsiteX42" fmla="*/ 603812 w 2656951"/>
              <a:gd name="connsiteY42" fmla="*/ 2068471 h 3114079"/>
              <a:gd name="connsiteX43" fmla="*/ 614387 w 2656951"/>
              <a:gd name="connsiteY43" fmla="*/ 2057815 h 3114079"/>
              <a:gd name="connsiteX44" fmla="*/ 620429 w 2656951"/>
              <a:gd name="connsiteY44" fmla="*/ 2051878 h 3114079"/>
              <a:gd name="connsiteX45" fmla="*/ 625566 w 2656951"/>
              <a:gd name="connsiteY45" fmla="*/ 2046550 h 3114079"/>
              <a:gd name="connsiteX46" fmla="*/ 626472 w 2656951"/>
              <a:gd name="connsiteY46" fmla="*/ 2045789 h 3114079"/>
              <a:gd name="connsiteX47" fmla="*/ 634478 w 2656951"/>
              <a:gd name="connsiteY47" fmla="*/ 2037569 h 3114079"/>
              <a:gd name="connsiteX48" fmla="*/ 643542 w 2656951"/>
              <a:gd name="connsiteY48" fmla="*/ 2028435 h 3114079"/>
              <a:gd name="connsiteX49" fmla="*/ 644449 w 2656951"/>
              <a:gd name="connsiteY49" fmla="*/ 2027674 h 3114079"/>
              <a:gd name="connsiteX50" fmla="*/ 647319 w 2656951"/>
              <a:gd name="connsiteY50" fmla="*/ 2024782 h 3114079"/>
              <a:gd name="connsiteX51" fmla="*/ 649433 w 2656951"/>
              <a:gd name="connsiteY51" fmla="*/ 2022651 h 3114079"/>
              <a:gd name="connsiteX52" fmla="*/ 651700 w 2656951"/>
              <a:gd name="connsiteY52" fmla="*/ 2020367 h 3114079"/>
              <a:gd name="connsiteX53" fmla="*/ 685841 w 2656951"/>
              <a:gd name="connsiteY53" fmla="*/ 1985964 h 3114079"/>
              <a:gd name="connsiteX54" fmla="*/ 696416 w 2656951"/>
              <a:gd name="connsiteY54" fmla="*/ 1975155 h 3114079"/>
              <a:gd name="connsiteX55" fmla="*/ 698681 w 2656951"/>
              <a:gd name="connsiteY55" fmla="*/ 1972872 h 3114079"/>
              <a:gd name="connsiteX56" fmla="*/ 708803 w 2656951"/>
              <a:gd name="connsiteY56" fmla="*/ 1962825 h 3114079"/>
              <a:gd name="connsiteX57" fmla="*/ 708953 w 2656951"/>
              <a:gd name="connsiteY57" fmla="*/ 1962825 h 3114079"/>
              <a:gd name="connsiteX58" fmla="*/ 714845 w 2656951"/>
              <a:gd name="connsiteY58" fmla="*/ 1956736 h 3114079"/>
              <a:gd name="connsiteX59" fmla="*/ 719528 w 2656951"/>
              <a:gd name="connsiteY59" fmla="*/ 1951865 h 3114079"/>
              <a:gd name="connsiteX60" fmla="*/ 744001 w 2656951"/>
              <a:gd name="connsiteY60" fmla="*/ 1927356 h 3114079"/>
              <a:gd name="connsiteX61" fmla="*/ 758050 w 2656951"/>
              <a:gd name="connsiteY61" fmla="*/ 1913046 h 3114079"/>
              <a:gd name="connsiteX62" fmla="*/ 771797 w 2656951"/>
              <a:gd name="connsiteY62" fmla="*/ 1899194 h 3114079"/>
              <a:gd name="connsiteX63" fmla="*/ 782674 w 2656951"/>
              <a:gd name="connsiteY63" fmla="*/ 1888386 h 3114079"/>
              <a:gd name="connsiteX64" fmla="*/ 788566 w 2656951"/>
              <a:gd name="connsiteY64" fmla="*/ 1882297 h 3114079"/>
              <a:gd name="connsiteX65" fmla="*/ 794759 w 2656951"/>
              <a:gd name="connsiteY65" fmla="*/ 1876207 h 3114079"/>
              <a:gd name="connsiteX66" fmla="*/ 803672 w 2656951"/>
              <a:gd name="connsiteY66" fmla="*/ 1867226 h 3114079"/>
              <a:gd name="connsiteX67" fmla="*/ 814700 w 2656951"/>
              <a:gd name="connsiteY67" fmla="*/ 1856113 h 3114079"/>
              <a:gd name="connsiteX68" fmla="*/ 1587555 w 2656951"/>
              <a:gd name="connsiteY68" fmla="*/ 1077468 h 3114079"/>
              <a:gd name="connsiteX69" fmla="*/ 2656649 w 2656951"/>
              <a:gd name="connsiteY69" fmla="*/ 304 h 3114079"/>
              <a:gd name="connsiteX70" fmla="*/ 2656952 w 2656951"/>
              <a:gd name="connsiteY70" fmla="*/ 0 h 3114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56951" h="3114079">
                <a:moveTo>
                  <a:pt x="2656952" y="0"/>
                </a:moveTo>
                <a:lnTo>
                  <a:pt x="2656952" y="874092"/>
                </a:lnTo>
                <a:lnTo>
                  <a:pt x="2656649" y="874396"/>
                </a:lnTo>
                <a:lnTo>
                  <a:pt x="1587555" y="1951712"/>
                </a:lnTo>
                <a:lnTo>
                  <a:pt x="1244634" y="2297270"/>
                </a:lnTo>
                <a:lnTo>
                  <a:pt x="1225449" y="2316603"/>
                </a:lnTo>
                <a:lnTo>
                  <a:pt x="1207019" y="2335174"/>
                </a:lnTo>
                <a:lnTo>
                  <a:pt x="1186776" y="2355573"/>
                </a:lnTo>
                <a:lnTo>
                  <a:pt x="1168799" y="2373688"/>
                </a:lnTo>
                <a:lnTo>
                  <a:pt x="1154146" y="2388454"/>
                </a:lnTo>
                <a:lnTo>
                  <a:pt x="1139946" y="2402764"/>
                </a:lnTo>
                <a:lnTo>
                  <a:pt x="1134809" y="2407939"/>
                </a:lnTo>
                <a:lnTo>
                  <a:pt x="1132090" y="2410679"/>
                </a:lnTo>
                <a:lnTo>
                  <a:pt x="1130881" y="2411897"/>
                </a:lnTo>
                <a:lnTo>
                  <a:pt x="1128767" y="2414028"/>
                </a:lnTo>
                <a:lnTo>
                  <a:pt x="1119702" y="2423162"/>
                </a:lnTo>
                <a:lnTo>
                  <a:pt x="1117134" y="2425750"/>
                </a:lnTo>
                <a:lnTo>
                  <a:pt x="1105352" y="2437624"/>
                </a:lnTo>
                <a:lnTo>
                  <a:pt x="1085712" y="2457413"/>
                </a:lnTo>
                <a:lnTo>
                  <a:pt x="1054140" y="2489229"/>
                </a:lnTo>
                <a:lnTo>
                  <a:pt x="908210" y="2636281"/>
                </a:lnTo>
                <a:lnTo>
                  <a:pt x="523747" y="3023701"/>
                </a:lnTo>
                <a:cubicBezTo>
                  <a:pt x="492929" y="3054603"/>
                  <a:pt x="457429" y="3077589"/>
                  <a:pt x="419360" y="3092660"/>
                </a:cubicBezTo>
                <a:cubicBezTo>
                  <a:pt x="345488" y="3121887"/>
                  <a:pt x="262704" y="3121278"/>
                  <a:pt x="189135" y="3090376"/>
                </a:cubicBezTo>
                <a:cubicBezTo>
                  <a:pt x="188833" y="3090376"/>
                  <a:pt x="188380" y="3090224"/>
                  <a:pt x="188078" y="3089919"/>
                </a:cubicBezTo>
                <a:cubicBezTo>
                  <a:pt x="163605" y="3079720"/>
                  <a:pt x="140039" y="3065868"/>
                  <a:pt x="118436" y="3048818"/>
                </a:cubicBezTo>
                <a:cubicBezTo>
                  <a:pt x="118285" y="3048818"/>
                  <a:pt x="118134" y="3048514"/>
                  <a:pt x="118134" y="3048514"/>
                </a:cubicBezTo>
                <a:cubicBezTo>
                  <a:pt x="117983" y="3048362"/>
                  <a:pt x="117681" y="3048209"/>
                  <a:pt x="117530" y="3048057"/>
                </a:cubicBezTo>
                <a:cubicBezTo>
                  <a:pt x="107861" y="3040598"/>
                  <a:pt x="98647" y="3032377"/>
                  <a:pt x="89733" y="3023396"/>
                </a:cubicBezTo>
                <a:cubicBezTo>
                  <a:pt x="45169" y="2978489"/>
                  <a:pt x="17222" y="2923078"/>
                  <a:pt x="5892" y="2864927"/>
                </a:cubicBezTo>
                <a:lnTo>
                  <a:pt x="5892" y="2864318"/>
                </a:lnTo>
                <a:cubicBezTo>
                  <a:pt x="1964" y="2844833"/>
                  <a:pt x="0" y="2824739"/>
                  <a:pt x="0" y="2804949"/>
                </a:cubicBezTo>
                <a:lnTo>
                  <a:pt x="0" y="2804949"/>
                </a:lnTo>
                <a:cubicBezTo>
                  <a:pt x="0" y="2786073"/>
                  <a:pt x="1662" y="2767349"/>
                  <a:pt x="5137" y="2748929"/>
                </a:cubicBezTo>
                <a:cubicBezTo>
                  <a:pt x="5892" y="2744515"/>
                  <a:pt x="6647" y="2740405"/>
                  <a:pt x="7705" y="2736142"/>
                </a:cubicBezTo>
                <a:cubicBezTo>
                  <a:pt x="8158" y="2734011"/>
                  <a:pt x="8611" y="2731880"/>
                  <a:pt x="9215" y="2729748"/>
                </a:cubicBezTo>
                <a:cubicBezTo>
                  <a:pt x="9517" y="2728227"/>
                  <a:pt x="9971" y="2726857"/>
                  <a:pt x="10424" y="2725334"/>
                </a:cubicBezTo>
                <a:cubicBezTo>
                  <a:pt x="10575" y="2724421"/>
                  <a:pt x="10877" y="2723355"/>
                  <a:pt x="11179" y="2722442"/>
                </a:cubicBezTo>
                <a:cubicBezTo>
                  <a:pt x="17222" y="2699760"/>
                  <a:pt x="26135" y="2677687"/>
                  <a:pt x="37615" y="2656679"/>
                </a:cubicBezTo>
                <a:cubicBezTo>
                  <a:pt x="51212" y="2631409"/>
                  <a:pt x="68585" y="2607814"/>
                  <a:pt x="89733" y="2586503"/>
                </a:cubicBezTo>
                <a:lnTo>
                  <a:pt x="474348" y="2199083"/>
                </a:lnTo>
                <a:lnTo>
                  <a:pt x="582965" y="2089631"/>
                </a:lnTo>
                <a:lnTo>
                  <a:pt x="603812" y="2068471"/>
                </a:lnTo>
                <a:lnTo>
                  <a:pt x="614387" y="2057815"/>
                </a:lnTo>
                <a:lnTo>
                  <a:pt x="620429" y="2051878"/>
                </a:lnTo>
                <a:lnTo>
                  <a:pt x="625566" y="2046550"/>
                </a:lnTo>
                <a:lnTo>
                  <a:pt x="626472" y="2045789"/>
                </a:lnTo>
                <a:lnTo>
                  <a:pt x="634478" y="2037569"/>
                </a:lnTo>
                <a:lnTo>
                  <a:pt x="643542" y="2028435"/>
                </a:lnTo>
                <a:lnTo>
                  <a:pt x="644449" y="2027674"/>
                </a:lnTo>
                <a:lnTo>
                  <a:pt x="647319" y="2024782"/>
                </a:lnTo>
                <a:lnTo>
                  <a:pt x="649433" y="2022651"/>
                </a:lnTo>
                <a:lnTo>
                  <a:pt x="651700" y="2020367"/>
                </a:lnTo>
                <a:lnTo>
                  <a:pt x="685841" y="1985964"/>
                </a:lnTo>
                <a:lnTo>
                  <a:pt x="696416" y="1975155"/>
                </a:lnTo>
                <a:lnTo>
                  <a:pt x="698681" y="1972872"/>
                </a:lnTo>
                <a:lnTo>
                  <a:pt x="708803" y="1962825"/>
                </a:lnTo>
                <a:cubicBezTo>
                  <a:pt x="708803" y="1962825"/>
                  <a:pt x="708953" y="1962825"/>
                  <a:pt x="708953" y="1962825"/>
                </a:cubicBezTo>
                <a:lnTo>
                  <a:pt x="714845" y="1956736"/>
                </a:lnTo>
                <a:lnTo>
                  <a:pt x="719528" y="1951865"/>
                </a:lnTo>
                <a:lnTo>
                  <a:pt x="744001" y="1927356"/>
                </a:lnTo>
                <a:lnTo>
                  <a:pt x="758050" y="1913046"/>
                </a:lnTo>
                <a:lnTo>
                  <a:pt x="771797" y="1899194"/>
                </a:lnTo>
                <a:lnTo>
                  <a:pt x="782674" y="1888386"/>
                </a:lnTo>
                <a:lnTo>
                  <a:pt x="788566" y="1882297"/>
                </a:lnTo>
                <a:lnTo>
                  <a:pt x="794759" y="1876207"/>
                </a:lnTo>
                <a:lnTo>
                  <a:pt x="803672" y="1867226"/>
                </a:lnTo>
                <a:lnTo>
                  <a:pt x="814700" y="1856113"/>
                </a:lnTo>
                <a:lnTo>
                  <a:pt x="1587555" y="1077468"/>
                </a:lnTo>
                <a:lnTo>
                  <a:pt x="2656649" y="304"/>
                </a:lnTo>
                <a:lnTo>
                  <a:pt x="2656952" y="0"/>
                </a:lnTo>
                <a:close/>
              </a:path>
            </a:pathLst>
          </a:custGeom>
          <a:solidFill>
            <a:schemeClr val="bg2">
              <a:lumMod val="60000"/>
              <a:lumOff val="40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2" name="Freeform: Shape 51">
            <a:extLst>
              <a:ext uri="{FF2B5EF4-FFF2-40B4-BE49-F238E27FC236}">
                <a16:creationId xmlns:a16="http://schemas.microsoft.com/office/drawing/2014/main" id="{8ED73014-F8D1-C21C-E092-95F97B3A6C3D}"/>
              </a:ext>
            </a:extLst>
          </p:cNvPr>
          <p:cNvSpPr/>
          <p:nvPr userDrawn="1"/>
        </p:nvSpPr>
        <p:spPr>
          <a:xfrm>
            <a:off x="9825040" y="0"/>
            <a:ext cx="2351068" cy="206871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chemeClr val="bg2">
              <a:lumMod val="7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3" name="Freeform: Shape 52">
            <a:extLst>
              <a:ext uri="{FF2B5EF4-FFF2-40B4-BE49-F238E27FC236}">
                <a16:creationId xmlns:a16="http://schemas.microsoft.com/office/drawing/2014/main" id="{B4A5971E-C926-7EB1-96BE-3E0F4935205C}"/>
              </a:ext>
            </a:extLst>
          </p:cNvPr>
          <p:cNvSpPr/>
          <p:nvPr userDrawn="1"/>
        </p:nvSpPr>
        <p:spPr>
          <a:xfrm>
            <a:off x="7866240" y="0"/>
            <a:ext cx="3421799" cy="3010853"/>
          </a:xfrm>
          <a:custGeom>
            <a:avLst/>
            <a:gdLst>
              <a:gd name="connsiteX0" fmla="*/ 3421800 w 3421799"/>
              <a:gd name="connsiteY0" fmla="*/ 0 h 3010853"/>
              <a:gd name="connsiteX1" fmla="*/ 3218616 w 3421799"/>
              <a:gd name="connsiteY1" fmla="*/ 204746 h 3010853"/>
              <a:gd name="connsiteX2" fmla="*/ 1644204 w 3421799"/>
              <a:gd name="connsiteY2" fmla="*/ 1791112 h 3010853"/>
              <a:gd name="connsiteX3" fmla="*/ 1532868 w 3421799"/>
              <a:gd name="connsiteY3" fmla="*/ 1903304 h 3010853"/>
              <a:gd name="connsiteX4" fmla="*/ 1527279 w 3421799"/>
              <a:gd name="connsiteY4" fmla="*/ 1908784 h 3010853"/>
              <a:gd name="connsiteX5" fmla="*/ 1525466 w 3421799"/>
              <a:gd name="connsiteY5" fmla="*/ 1910763 h 3010853"/>
              <a:gd name="connsiteX6" fmla="*/ 1478182 w 3421799"/>
              <a:gd name="connsiteY6" fmla="*/ 1958411 h 3010853"/>
              <a:gd name="connsiteX7" fmla="*/ 1458544 w 3421799"/>
              <a:gd name="connsiteY7" fmla="*/ 1978048 h 3010853"/>
              <a:gd name="connsiteX8" fmla="*/ 1441020 w 3421799"/>
              <a:gd name="connsiteY8" fmla="*/ 1995858 h 3010853"/>
              <a:gd name="connsiteX9" fmla="*/ 1437394 w 3421799"/>
              <a:gd name="connsiteY9" fmla="*/ 1999512 h 3010853"/>
              <a:gd name="connsiteX10" fmla="*/ 1434222 w 3421799"/>
              <a:gd name="connsiteY10" fmla="*/ 2002709 h 3010853"/>
              <a:gd name="connsiteX11" fmla="*/ 1432560 w 3421799"/>
              <a:gd name="connsiteY11" fmla="*/ 2004383 h 3010853"/>
              <a:gd name="connsiteX12" fmla="*/ 1430294 w 3421799"/>
              <a:gd name="connsiteY12" fmla="*/ 2006667 h 3010853"/>
              <a:gd name="connsiteX13" fmla="*/ 1418813 w 3421799"/>
              <a:gd name="connsiteY13" fmla="*/ 2018084 h 3010853"/>
              <a:gd name="connsiteX14" fmla="*/ 1415943 w 3421799"/>
              <a:gd name="connsiteY14" fmla="*/ 2020976 h 3010853"/>
              <a:gd name="connsiteX15" fmla="*/ 1405217 w 3421799"/>
              <a:gd name="connsiteY15" fmla="*/ 2031937 h 3010853"/>
              <a:gd name="connsiteX16" fmla="*/ 1402649 w 3421799"/>
              <a:gd name="connsiteY16" fmla="*/ 2034524 h 3010853"/>
              <a:gd name="connsiteX17" fmla="*/ 1380140 w 3421799"/>
              <a:gd name="connsiteY17" fmla="*/ 2057206 h 3010853"/>
              <a:gd name="connsiteX18" fmla="*/ 1346754 w 3421799"/>
              <a:gd name="connsiteY18" fmla="*/ 2090849 h 3010853"/>
              <a:gd name="connsiteX19" fmla="*/ 1183905 w 3421799"/>
              <a:gd name="connsiteY19" fmla="*/ 2254798 h 3010853"/>
              <a:gd name="connsiteX20" fmla="*/ 523444 w 3421799"/>
              <a:gd name="connsiteY20" fmla="*/ 2920338 h 3010853"/>
              <a:gd name="connsiteX21" fmla="*/ 508791 w 3421799"/>
              <a:gd name="connsiteY21" fmla="*/ 2934038 h 3010853"/>
              <a:gd name="connsiteX22" fmla="*/ 454406 w 3421799"/>
              <a:gd name="connsiteY22" fmla="*/ 2972552 h 3010853"/>
              <a:gd name="connsiteX23" fmla="*/ 391261 w 3421799"/>
              <a:gd name="connsiteY23" fmla="*/ 2998887 h 3010853"/>
              <a:gd name="connsiteX24" fmla="*/ 300168 w 3421799"/>
              <a:gd name="connsiteY24" fmla="*/ 3010761 h 3010853"/>
              <a:gd name="connsiteX25" fmla="*/ 263308 w 3421799"/>
              <a:gd name="connsiteY25" fmla="*/ 3007869 h 3010853"/>
              <a:gd name="connsiteX26" fmla="*/ 229318 w 3421799"/>
              <a:gd name="connsiteY26" fmla="*/ 3000866 h 3010853"/>
              <a:gd name="connsiteX27" fmla="*/ 221010 w 3421799"/>
              <a:gd name="connsiteY27" fmla="*/ 2998583 h 3010853"/>
              <a:gd name="connsiteX28" fmla="*/ 186264 w 3421799"/>
              <a:gd name="connsiteY28" fmla="*/ 2986100 h 3010853"/>
              <a:gd name="connsiteX29" fmla="*/ 148649 w 3421799"/>
              <a:gd name="connsiteY29" fmla="*/ 2966615 h 3010853"/>
              <a:gd name="connsiteX30" fmla="*/ 108617 w 3421799"/>
              <a:gd name="connsiteY30" fmla="*/ 2937540 h 3010853"/>
              <a:gd name="connsiteX31" fmla="*/ 89885 w 3421799"/>
              <a:gd name="connsiteY31" fmla="*/ 2920186 h 3010853"/>
              <a:gd name="connsiteX32" fmla="*/ 54837 w 3421799"/>
              <a:gd name="connsiteY32" fmla="*/ 2877714 h 3010853"/>
              <a:gd name="connsiteX33" fmla="*/ 52420 w 3421799"/>
              <a:gd name="connsiteY33" fmla="*/ 2874213 h 3010853"/>
              <a:gd name="connsiteX34" fmla="*/ 42450 w 3421799"/>
              <a:gd name="connsiteY34" fmla="*/ 2858381 h 3010853"/>
              <a:gd name="connsiteX35" fmla="*/ 27947 w 3421799"/>
              <a:gd name="connsiteY35" fmla="*/ 2830371 h 3010853"/>
              <a:gd name="connsiteX36" fmla="*/ 22811 w 3421799"/>
              <a:gd name="connsiteY36" fmla="*/ 2818650 h 3010853"/>
              <a:gd name="connsiteX37" fmla="*/ 4683 w 3421799"/>
              <a:gd name="connsiteY37" fmla="*/ 2755475 h 3010853"/>
              <a:gd name="connsiteX38" fmla="*/ 0 w 3421799"/>
              <a:gd name="connsiteY38" fmla="*/ 2701739 h 3010853"/>
              <a:gd name="connsiteX39" fmla="*/ 89885 w 3421799"/>
              <a:gd name="connsiteY39" fmla="*/ 2483444 h 3010853"/>
              <a:gd name="connsiteX40" fmla="*/ 2539119 w 3421799"/>
              <a:gd name="connsiteY40" fmla="*/ 15223 h 3010853"/>
              <a:gd name="connsiteX41" fmla="*/ 2539573 w 3421799"/>
              <a:gd name="connsiteY41" fmla="*/ 14766 h 3010853"/>
              <a:gd name="connsiteX42" fmla="*/ 2554226 w 3421799"/>
              <a:gd name="connsiteY42" fmla="*/ 0 h 3010853"/>
              <a:gd name="connsiteX43" fmla="*/ 3421800 w 3421799"/>
              <a:gd name="connsiteY43" fmla="*/ 0 h 301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1799" h="3010853">
                <a:moveTo>
                  <a:pt x="3421800" y="0"/>
                </a:moveTo>
                <a:lnTo>
                  <a:pt x="3218616" y="204746"/>
                </a:lnTo>
                <a:lnTo>
                  <a:pt x="1644204" y="1791112"/>
                </a:lnTo>
                <a:lnTo>
                  <a:pt x="1532868" y="1903304"/>
                </a:lnTo>
                <a:lnTo>
                  <a:pt x="1527279" y="1908784"/>
                </a:lnTo>
                <a:lnTo>
                  <a:pt x="1525466" y="1910763"/>
                </a:lnTo>
                <a:lnTo>
                  <a:pt x="1478182" y="1958411"/>
                </a:lnTo>
                <a:lnTo>
                  <a:pt x="1458544" y="1978048"/>
                </a:lnTo>
                <a:lnTo>
                  <a:pt x="1441020" y="1995858"/>
                </a:lnTo>
                <a:lnTo>
                  <a:pt x="1437394" y="1999512"/>
                </a:lnTo>
                <a:lnTo>
                  <a:pt x="1434222" y="2002709"/>
                </a:lnTo>
                <a:lnTo>
                  <a:pt x="1432560" y="2004383"/>
                </a:lnTo>
                <a:lnTo>
                  <a:pt x="1430294" y="2006667"/>
                </a:lnTo>
                <a:lnTo>
                  <a:pt x="1418813" y="2018084"/>
                </a:lnTo>
                <a:lnTo>
                  <a:pt x="1415943" y="2020976"/>
                </a:lnTo>
                <a:lnTo>
                  <a:pt x="1405217" y="2031937"/>
                </a:lnTo>
                <a:lnTo>
                  <a:pt x="1402649" y="2034524"/>
                </a:lnTo>
                <a:lnTo>
                  <a:pt x="1380140" y="2057206"/>
                </a:lnTo>
                <a:lnTo>
                  <a:pt x="1346754" y="2090849"/>
                </a:lnTo>
                <a:lnTo>
                  <a:pt x="1183905" y="2254798"/>
                </a:lnTo>
                <a:lnTo>
                  <a:pt x="523444" y="2920338"/>
                </a:lnTo>
                <a:cubicBezTo>
                  <a:pt x="518761" y="2925057"/>
                  <a:pt x="513776" y="2929776"/>
                  <a:pt x="508791" y="2934038"/>
                </a:cubicBezTo>
                <a:cubicBezTo>
                  <a:pt x="491871" y="2949109"/>
                  <a:pt x="473592" y="2962048"/>
                  <a:pt x="454406" y="2972552"/>
                </a:cubicBezTo>
                <a:cubicBezTo>
                  <a:pt x="434164" y="2983969"/>
                  <a:pt x="413014" y="2992646"/>
                  <a:pt x="391261" y="2998887"/>
                </a:cubicBezTo>
                <a:cubicBezTo>
                  <a:pt x="361501" y="3007564"/>
                  <a:pt x="330684" y="3011522"/>
                  <a:pt x="300168" y="3010761"/>
                </a:cubicBezTo>
                <a:cubicBezTo>
                  <a:pt x="287781" y="3010609"/>
                  <a:pt x="275545" y="3009543"/>
                  <a:pt x="263308" y="3007869"/>
                </a:cubicBezTo>
                <a:cubicBezTo>
                  <a:pt x="251827" y="3006194"/>
                  <a:pt x="240497" y="3003911"/>
                  <a:pt x="229318" y="3000866"/>
                </a:cubicBezTo>
                <a:cubicBezTo>
                  <a:pt x="226448" y="3000257"/>
                  <a:pt x="223729" y="2999496"/>
                  <a:pt x="221010" y="2998583"/>
                </a:cubicBezTo>
                <a:cubicBezTo>
                  <a:pt x="209226" y="2995234"/>
                  <a:pt x="197594" y="2990972"/>
                  <a:pt x="186264" y="2986100"/>
                </a:cubicBezTo>
                <a:cubicBezTo>
                  <a:pt x="173424" y="2980620"/>
                  <a:pt x="160735" y="2974074"/>
                  <a:pt x="148649" y="2966615"/>
                </a:cubicBezTo>
                <a:cubicBezTo>
                  <a:pt x="134600" y="2958090"/>
                  <a:pt x="121306" y="2948500"/>
                  <a:pt x="108617" y="2937540"/>
                </a:cubicBezTo>
                <a:cubicBezTo>
                  <a:pt x="102121" y="2932059"/>
                  <a:pt x="95927" y="2926275"/>
                  <a:pt x="89885" y="2920186"/>
                </a:cubicBezTo>
                <a:cubicBezTo>
                  <a:pt x="76741" y="2906942"/>
                  <a:pt x="64958" y="2892632"/>
                  <a:pt x="54837" y="2877714"/>
                </a:cubicBezTo>
                <a:cubicBezTo>
                  <a:pt x="53931" y="2876648"/>
                  <a:pt x="53175" y="2875431"/>
                  <a:pt x="52420" y="2874213"/>
                </a:cubicBezTo>
                <a:cubicBezTo>
                  <a:pt x="48794" y="2869037"/>
                  <a:pt x="45471" y="2863709"/>
                  <a:pt x="42450" y="2858381"/>
                </a:cubicBezTo>
                <a:cubicBezTo>
                  <a:pt x="37011" y="2849247"/>
                  <a:pt x="32177" y="2839962"/>
                  <a:pt x="27947" y="2830371"/>
                </a:cubicBezTo>
                <a:cubicBezTo>
                  <a:pt x="26134" y="2826566"/>
                  <a:pt x="24321" y="2822608"/>
                  <a:pt x="22811" y="2818650"/>
                </a:cubicBezTo>
                <a:cubicBezTo>
                  <a:pt x="14502" y="2798099"/>
                  <a:pt x="8460" y="2776939"/>
                  <a:pt x="4683" y="2755475"/>
                </a:cubicBezTo>
                <a:cubicBezTo>
                  <a:pt x="1510" y="2737664"/>
                  <a:pt x="0" y="2719702"/>
                  <a:pt x="0" y="2701739"/>
                </a:cubicBezTo>
                <a:cubicBezTo>
                  <a:pt x="0" y="2622885"/>
                  <a:pt x="30062" y="2543726"/>
                  <a:pt x="89885" y="2483444"/>
                </a:cubicBezTo>
                <a:lnTo>
                  <a:pt x="2539119" y="15223"/>
                </a:lnTo>
                <a:lnTo>
                  <a:pt x="2539573" y="14766"/>
                </a:lnTo>
                <a:lnTo>
                  <a:pt x="2554226" y="0"/>
                </a:lnTo>
                <a:lnTo>
                  <a:pt x="3421800" y="0"/>
                </a:lnTo>
                <a:close/>
              </a:path>
            </a:pathLst>
          </a:custGeom>
          <a:solidFill>
            <a:schemeClr val="bg2">
              <a:lumMod val="40000"/>
              <a:lumOff val="60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54" name="Freeform: Shape 53">
            <a:extLst>
              <a:ext uri="{FF2B5EF4-FFF2-40B4-BE49-F238E27FC236}">
                <a16:creationId xmlns:a16="http://schemas.microsoft.com/office/drawing/2014/main" id="{CF0010AD-8BCC-BAB1-B675-432AAAC03DE9}"/>
              </a:ext>
            </a:extLst>
          </p:cNvPr>
          <p:cNvSpPr/>
          <p:nvPr userDrawn="1"/>
        </p:nvSpPr>
        <p:spPr bwMode="auto">
          <a:xfrm>
            <a:off x="10037674" y="5143264"/>
            <a:ext cx="2154324" cy="1714738"/>
          </a:xfrm>
          <a:custGeom>
            <a:avLst/>
            <a:gdLst>
              <a:gd name="connsiteX0" fmla="*/ 2888852 w 3415294"/>
              <a:gd name="connsiteY0" fmla="*/ 300 h 2718409"/>
              <a:gd name="connsiteX1" fmla="*/ 3304412 w 3415294"/>
              <a:gd name="connsiteY1" fmla="*/ 36934 h 2718409"/>
              <a:gd name="connsiteX2" fmla="*/ 3415294 w 3415294"/>
              <a:gd name="connsiteY2" fmla="*/ 59097 h 2718409"/>
              <a:gd name="connsiteX3" fmla="*/ 3415294 w 3415294"/>
              <a:gd name="connsiteY3" fmla="*/ 2718408 h 2718409"/>
              <a:gd name="connsiteX4" fmla="*/ 0 w 3415294"/>
              <a:gd name="connsiteY4" fmla="*/ 2718409 h 2718409"/>
              <a:gd name="connsiteX5" fmla="*/ 8722 w 3415294"/>
              <a:gd name="connsiteY5" fmla="*/ 2567144 h 2718409"/>
              <a:gd name="connsiteX6" fmla="*/ 1769804 w 3415294"/>
              <a:gd name="connsiteY6" fmla="*/ 212769 h 2718409"/>
              <a:gd name="connsiteX7" fmla="*/ 2888852 w 3415294"/>
              <a:gd name="connsiteY7" fmla="*/ 300 h 2718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15294" h="2718409">
                <a:moveTo>
                  <a:pt x="2888852" y="300"/>
                </a:moveTo>
                <a:cubicBezTo>
                  <a:pt x="3028685" y="2337"/>
                  <a:pt x="3167559" y="14697"/>
                  <a:pt x="3304412" y="36934"/>
                </a:cubicBezTo>
                <a:lnTo>
                  <a:pt x="3415294" y="59097"/>
                </a:lnTo>
                <a:lnTo>
                  <a:pt x="3415294" y="2718408"/>
                </a:lnTo>
                <a:lnTo>
                  <a:pt x="0" y="2718409"/>
                </a:lnTo>
                <a:lnTo>
                  <a:pt x="8722" y="2567144"/>
                </a:lnTo>
                <a:cubicBezTo>
                  <a:pt x="117078" y="1549592"/>
                  <a:pt x="762084" y="625039"/>
                  <a:pt x="1769804" y="212769"/>
                </a:cubicBezTo>
                <a:cubicBezTo>
                  <a:pt x="2136248" y="62853"/>
                  <a:pt x="2515962" y="-5131"/>
                  <a:pt x="2888852" y="300"/>
                </a:cubicBezTo>
                <a:close/>
              </a:path>
            </a:pathLst>
          </a:custGeom>
          <a:gradFill>
            <a:gsLst>
              <a:gs pos="0">
                <a:schemeClr val="bg2"/>
              </a:gs>
              <a:gs pos="44000">
                <a:schemeClr val="bg2">
                  <a:lumMod val="75000"/>
                </a:schemeClr>
              </a:gs>
              <a:gs pos="100000">
                <a:schemeClr val="bg2">
                  <a:lumMod val="50000"/>
                </a:schemeClr>
              </a:gs>
            </a:gsLst>
            <a:lin ang="9497293" scaled="1"/>
          </a:gradFill>
          <a:ln w="14405" cap="flat">
            <a:noFill/>
            <a:prstDash val="solid"/>
            <a:miter/>
          </a:ln>
        </p:spPr>
        <p:txBody>
          <a:bodyPr rtlCol="0" anchor="ctr"/>
          <a:lstStyle/>
          <a:p>
            <a:pPr lvl="0"/>
            <a:endParaRPr lang="en-IN" err="1"/>
          </a:p>
        </p:txBody>
      </p:sp>
      <p:sp>
        <p:nvSpPr>
          <p:cNvPr id="55" name="Freeform: Shape 54">
            <a:extLst>
              <a:ext uri="{FF2B5EF4-FFF2-40B4-BE49-F238E27FC236}">
                <a16:creationId xmlns:a16="http://schemas.microsoft.com/office/drawing/2014/main" id="{2350FA3A-9418-169D-0B4E-5633D8D2FF61}"/>
              </a:ext>
            </a:extLst>
          </p:cNvPr>
          <p:cNvSpPr/>
          <p:nvPr userDrawn="1"/>
        </p:nvSpPr>
        <p:spPr bwMode="auto">
          <a:xfrm>
            <a:off x="7772400" y="3429000"/>
            <a:ext cx="3390900" cy="3390900"/>
          </a:xfrm>
          <a:custGeom>
            <a:avLst/>
            <a:gdLst>
              <a:gd name="connsiteX0" fmla="*/ 0 w 3390900"/>
              <a:gd name="connsiteY0" fmla="*/ 3390900 h 3390900"/>
              <a:gd name="connsiteX1" fmla="*/ 3390900 w 3390900"/>
              <a:gd name="connsiteY1" fmla="*/ 0 h 3390900"/>
            </a:gdLst>
            <a:ahLst/>
            <a:cxnLst>
              <a:cxn ang="0">
                <a:pos x="connsiteX0" y="connsiteY0"/>
              </a:cxn>
              <a:cxn ang="0">
                <a:pos x="connsiteX1" y="connsiteY1"/>
              </a:cxn>
            </a:cxnLst>
            <a:rect l="l" t="t" r="r" b="b"/>
            <a:pathLst>
              <a:path w="3390900" h="3390900">
                <a:moveTo>
                  <a:pt x="0" y="3390900"/>
                </a:moveTo>
                <a:lnTo>
                  <a:pt x="3390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56" name="Freeform: Shape 55">
            <a:extLst>
              <a:ext uri="{FF2B5EF4-FFF2-40B4-BE49-F238E27FC236}">
                <a16:creationId xmlns:a16="http://schemas.microsoft.com/office/drawing/2014/main" id="{8D3EBD54-B077-7697-1C73-DC5A7814BD80}"/>
              </a:ext>
            </a:extLst>
          </p:cNvPr>
          <p:cNvSpPr/>
          <p:nvPr userDrawn="1"/>
        </p:nvSpPr>
        <p:spPr bwMode="auto">
          <a:xfrm>
            <a:off x="8756162" y="5136060"/>
            <a:ext cx="1683840" cy="1683840"/>
          </a:xfrm>
          <a:custGeom>
            <a:avLst/>
            <a:gdLst>
              <a:gd name="connsiteX0" fmla="*/ 0 w 3390900"/>
              <a:gd name="connsiteY0" fmla="*/ 3390900 h 3390900"/>
              <a:gd name="connsiteX1" fmla="*/ 3390900 w 3390900"/>
              <a:gd name="connsiteY1" fmla="*/ 0 h 3390900"/>
            </a:gdLst>
            <a:ahLst/>
            <a:cxnLst>
              <a:cxn ang="0">
                <a:pos x="connsiteX0" y="connsiteY0"/>
              </a:cxn>
              <a:cxn ang="0">
                <a:pos x="connsiteX1" y="connsiteY1"/>
              </a:cxn>
            </a:cxnLst>
            <a:rect l="l" t="t" r="r" b="b"/>
            <a:pathLst>
              <a:path w="3390900" h="3390900">
                <a:moveTo>
                  <a:pt x="0" y="3390900"/>
                </a:moveTo>
                <a:lnTo>
                  <a:pt x="3390900" y="0"/>
                </a:lnTo>
              </a:path>
            </a:pathLst>
          </a:cu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57" name="Oval 56">
            <a:extLst>
              <a:ext uri="{FF2B5EF4-FFF2-40B4-BE49-F238E27FC236}">
                <a16:creationId xmlns:a16="http://schemas.microsoft.com/office/drawing/2014/main" id="{6EB1E19F-1239-4B84-69E3-2D99E76737AE}"/>
              </a:ext>
            </a:extLst>
          </p:cNvPr>
          <p:cNvSpPr/>
          <p:nvPr userDrawn="1"/>
        </p:nvSpPr>
        <p:spPr bwMode="auto">
          <a:xfrm>
            <a:off x="11103277" y="3140361"/>
            <a:ext cx="326173" cy="326173"/>
          </a:xfrm>
          <a:prstGeom prst="ellipse">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solidFill>
                <a:schemeClr val="lt1"/>
              </a:solidFill>
            </a:endParaRPr>
          </a:p>
        </p:txBody>
      </p:sp>
      <p:sp>
        <p:nvSpPr>
          <p:cNvPr id="58" name="Oval 57">
            <a:extLst>
              <a:ext uri="{FF2B5EF4-FFF2-40B4-BE49-F238E27FC236}">
                <a16:creationId xmlns:a16="http://schemas.microsoft.com/office/drawing/2014/main" id="{E3A21227-43B0-7C8C-1E41-A556180B5BEC}"/>
              </a:ext>
            </a:extLst>
          </p:cNvPr>
          <p:cNvSpPr/>
          <p:nvPr userDrawn="1"/>
        </p:nvSpPr>
        <p:spPr bwMode="auto">
          <a:xfrm>
            <a:off x="10382330" y="4846845"/>
            <a:ext cx="326173" cy="326173"/>
          </a:xfrm>
          <a:prstGeom prst="ellipse">
            <a:avLst/>
          </a:prstGeom>
          <a:no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err="1">
              <a:solidFill>
                <a:schemeClr val="lt1"/>
              </a:solidFill>
            </a:endParaRPr>
          </a:p>
        </p:txBody>
      </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588263" y="3732514"/>
            <a:ext cx="360273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588263" y="4151724"/>
            <a:ext cx="3602737" cy="246221"/>
          </a:xfrm>
        </p:spPr>
        <p:txBody>
          <a:bodyPr/>
          <a:lstStyle>
            <a:lvl1pPr marL="0" indent="0">
              <a:buNone/>
              <a:defRPr sz="1600">
                <a:solidFill>
                  <a:schemeClr val="bg1"/>
                </a:solidFill>
              </a:defRPr>
            </a:lvl1pPr>
          </a:lstStyle>
          <a:p>
            <a:pPr lvl="0"/>
            <a:r>
              <a:rPr lang="en-US"/>
              <a:t>Contact information</a:t>
            </a:r>
          </a:p>
        </p:txBody>
      </p:sp>
      <p:sp>
        <p:nvSpPr>
          <p:cNvPr id="61" name="Title 1">
            <a:extLst>
              <a:ext uri="{FF2B5EF4-FFF2-40B4-BE49-F238E27FC236}">
                <a16:creationId xmlns:a16="http://schemas.microsoft.com/office/drawing/2014/main" id="{17482A62-8B42-5028-7BBC-B1DFC42E4F61}"/>
              </a:ext>
            </a:extLst>
          </p:cNvPr>
          <p:cNvSpPr>
            <a:spLocks noGrp="1"/>
          </p:cNvSpPr>
          <p:nvPr>
            <p:ph type="title" hasCustomPrompt="1"/>
          </p:nvPr>
        </p:nvSpPr>
        <p:spPr>
          <a:xfrm>
            <a:off x="588263" y="2386823"/>
            <a:ext cx="6784994" cy="738664"/>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4800" b="0" i="0" u="none" strike="noStrike" kern="1200" cap="none" spc="0" normalizeH="0" baseline="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
        <p:nvSpPr>
          <p:cNvPr id="62" name="Text Box 3" descr="This is a copyright notice that should be included on the final slide.">
            <a:extLst>
              <a:ext uri="{FF2B5EF4-FFF2-40B4-BE49-F238E27FC236}">
                <a16:creationId xmlns:a16="http://schemas.microsoft.com/office/drawing/2014/main" id="{8D9D1768-1022-E1A1-5B3A-9A615D69BFB3}"/>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27116802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ank you 4">
    <p:spTree>
      <p:nvGrpSpPr>
        <p:cNvPr id="1" name=""/>
        <p:cNvGrpSpPr/>
        <p:nvPr/>
      </p:nvGrpSpPr>
      <p:grpSpPr>
        <a:xfrm>
          <a:off x="0" y="0"/>
          <a:ext cx="0" cy="0"/>
          <a:chOff x="0" y="0"/>
          <a:chExt cx="0" cy="0"/>
        </a:xfrm>
      </p:grpSpPr>
      <p:sp>
        <p:nvSpPr>
          <p:cNvPr id="24" name="Freeform: Shape 7">
            <a:extLst>
              <a:ext uri="{FF2B5EF4-FFF2-40B4-BE49-F238E27FC236}">
                <a16:creationId xmlns:a16="http://schemas.microsoft.com/office/drawing/2014/main" id="{90DE383E-86C6-7313-3688-F727E45EB54E}"/>
              </a:ext>
            </a:extLst>
          </p:cNvPr>
          <p:cNvSpPr/>
          <p:nvPr userDrawn="1"/>
        </p:nvSpPr>
        <p:spPr>
          <a:xfrm flipH="1">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08DD4794-BB97-1F13-17FF-B07C100D9341}"/>
              </a:ext>
            </a:extLst>
          </p:cNvPr>
          <p:cNvSpPr/>
          <p:nvPr userDrawn="1"/>
        </p:nvSpPr>
        <p:spPr>
          <a:xfrm>
            <a:off x="558231" y="1036503"/>
            <a:ext cx="6329078" cy="5821497"/>
          </a:xfrm>
          <a:custGeom>
            <a:avLst/>
            <a:gdLst>
              <a:gd name="connsiteX0" fmla="*/ 4425471 w 4425470"/>
              <a:gd name="connsiteY0" fmla="*/ 4104417 h 4104416"/>
              <a:gd name="connsiteX1" fmla="*/ 3783256 w 4425470"/>
              <a:gd name="connsiteY1" fmla="*/ 4104417 h 4104416"/>
              <a:gd name="connsiteX2" fmla="*/ 1842581 w 4425470"/>
              <a:gd name="connsiteY2" fmla="*/ 2163921 h 4104416"/>
              <a:gd name="connsiteX3" fmla="*/ 938264 w 4425470"/>
              <a:gd name="connsiteY3" fmla="*/ 1259604 h 4104416"/>
              <a:gd name="connsiteX4" fmla="*/ 300726 w 4425470"/>
              <a:gd name="connsiteY4" fmla="*/ 622067 h 4104416"/>
              <a:gd name="connsiteX5" fmla="*/ 66327 w 4425470"/>
              <a:gd name="connsiteY5" fmla="*/ 387667 h 4104416"/>
              <a:gd name="connsiteX6" fmla="*/ 15597 w 4425470"/>
              <a:gd name="connsiteY6" fmla="*/ 144093 h 4104416"/>
              <a:gd name="connsiteX7" fmla="*/ 26571 w 4425470"/>
              <a:gd name="connsiteY7" fmla="*/ 120528 h 4104416"/>
              <a:gd name="connsiteX8" fmla="*/ 48338 w 4425470"/>
              <a:gd name="connsiteY8" fmla="*/ 87247 h 4104416"/>
              <a:gd name="connsiteX9" fmla="*/ 66327 w 4425470"/>
              <a:gd name="connsiteY9" fmla="*/ 66560 h 4104416"/>
              <a:gd name="connsiteX10" fmla="*/ 226971 w 4425470"/>
              <a:gd name="connsiteY10" fmla="*/ 0 h 4104416"/>
              <a:gd name="connsiteX11" fmla="*/ 387434 w 4425470"/>
              <a:gd name="connsiteY11" fmla="*/ 66560 h 4104416"/>
              <a:gd name="connsiteX12" fmla="*/ 920994 w 4425470"/>
              <a:gd name="connsiteY12" fmla="*/ 600120 h 4104416"/>
              <a:gd name="connsiteX13" fmla="*/ 2047298 w 4425470"/>
              <a:gd name="connsiteY13" fmla="*/ 1726244 h 4104416"/>
              <a:gd name="connsiteX14" fmla="*/ 4425471 w 4425470"/>
              <a:gd name="connsiteY14" fmla="*/ 4104417 h 41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25470" h="4104416">
                <a:moveTo>
                  <a:pt x="4425471" y="4104417"/>
                </a:moveTo>
                <a:lnTo>
                  <a:pt x="3783256" y="4104417"/>
                </a:lnTo>
                <a:lnTo>
                  <a:pt x="1842581" y="2163921"/>
                </a:lnTo>
                <a:lnTo>
                  <a:pt x="938264" y="1259604"/>
                </a:lnTo>
                <a:lnTo>
                  <a:pt x="300726" y="622067"/>
                </a:lnTo>
                <a:lnTo>
                  <a:pt x="66327" y="387667"/>
                </a:lnTo>
                <a:cubicBezTo>
                  <a:pt x="666" y="321827"/>
                  <a:pt x="-16244" y="225584"/>
                  <a:pt x="15597" y="144093"/>
                </a:cubicBezTo>
                <a:cubicBezTo>
                  <a:pt x="18835" y="135998"/>
                  <a:pt x="22433" y="128083"/>
                  <a:pt x="26571" y="120528"/>
                </a:cubicBezTo>
                <a:cubicBezTo>
                  <a:pt x="32507" y="109015"/>
                  <a:pt x="39703" y="97861"/>
                  <a:pt x="48338" y="87247"/>
                </a:cubicBezTo>
                <a:cubicBezTo>
                  <a:pt x="53734" y="80052"/>
                  <a:pt x="59671" y="73216"/>
                  <a:pt x="66327" y="66560"/>
                </a:cubicBezTo>
                <a:cubicBezTo>
                  <a:pt x="110760" y="22127"/>
                  <a:pt x="168685" y="0"/>
                  <a:pt x="226971" y="0"/>
                </a:cubicBezTo>
                <a:cubicBezTo>
                  <a:pt x="285256" y="0"/>
                  <a:pt x="343181" y="22127"/>
                  <a:pt x="387434" y="66560"/>
                </a:cubicBezTo>
                <a:lnTo>
                  <a:pt x="920994" y="600120"/>
                </a:lnTo>
                <a:lnTo>
                  <a:pt x="2047298" y="1726244"/>
                </a:lnTo>
                <a:lnTo>
                  <a:pt x="4425471" y="4104417"/>
                </a:lnTo>
                <a:close/>
              </a:path>
            </a:pathLst>
          </a:custGeom>
          <a:gradFill>
            <a:gsLst>
              <a:gs pos="0">
                <a:srgbClr val="0098FF"/>
              </a:gs>
              <a:gs pos="50000">
                <a:srgbClr val="00BCFF"/>
              </a:gs>
              <a:gs pos="100000">
                <a:srgbClr val="00E1FF"/>
              </a:gs>
            </a:gsLst>
            <a:lin ang="13500053"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5">
            <a:extLst>
              <a:ext uri="{FF2B5EF4-FFF2-40B4-BE49-F238E27FC236}">
                <a16:creationId xmlns:a16="http://schemas.microsoft.com/office/drawing/2014/main" id="{37028EF9-46F2-7F9A-5FC9-1296915A9616}"/>
              </a:ext>
            </a:extLst>
          </p:cNvPr>
          <p:cNvSpPr/>
          <p:nvPr userDrawn="1"/>
        </p:nvSpPr>
        <p:spPr>
          <a:xfrm>
            <a:off x="2093105" y="4667028"/>
            <a:ext cx="2280910" cy="2190970"/>
          </a:xfrm>
          <a:custGeom>
            <a:avLst/>
            <a:gdLst>
              <a:gd name="connsiteX0" fmla="*/ 1594878 w 1594877"/>
              <a:gd name="connsiteY0" fmla="*/ 1544733 h 1544732"/>
              <a:gd name="connsiteX1" fmla="*/ 1494678 w 1594877"/>
              <a:gd name="connsiteY1" fmla="*/ 1544733 h 1544732"/>
              <a:gd name="connsiteX2" fmla="*/ 10389 w 1594877"/>
              <a:gd name="connsiteY2" fmla="*/ 60444 h 1544732"/>
              <a:gd name="connsiteX3" fmla="*/ 10389 w 1594877"/>
              <a:gd name="connsiteY3" fmla="*/ 10433 h 1544732"/>
              <a:gd name="connsiteX4" fmla="*/ 35394 w 1594877"/>
              <a:gd name="connsiteY4" fmla="*/ 0 h 1544732"/>
              <a:gd name="connsiteX5" fmla="*/ 60399 w 1594877"/>
              <a:gd name="connsiteY5" fmla="*/ 10433 h 1544732"/>
              <a:gd name="connsiteX6" fmla="*/ 358120 w 1594877"/>
              <a:gd name="connsiteY6" fmla="*/ 308155 h 1544732"/>
              <a:gd name="connsiteX7" fmla="*/ 1594878 w 1594877"/>
              <a:gd name="connsiteY7" fmla="*/ 1544733 h 1544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94877" h="1544732">
                <a:moveTo>
                  <a:pt x="1594878" y="1544733"/>
                </a:moveTo>
                <a:lnTo>
                  <a:pt x="1494678" y="1544733"/>
                </a:lnTo>
                <a:lnTo>
                  <a:pt x="10389" y="60444"/>
                </a:lnTo>
                <a:cubicBezTo>
                  <a:pt x="-3463" y="46592"/>
                  <a:pt x="-3463" y="24286"/>
                  <a:pt x="10389" y="10433"/>
                </a:cubicBezTo>
                <a:cubicBezTo>
                  <a:pt x="17225" y="3598"/>
                  <a:pt x="26399" y="0"/>
                  <a:pt x="35394" y="0"/>
                </a:cubicBezTo>
                <a:cubicBezTo>
                  <a:pt x="44388" y="0"/>
                  <a:pt x="53563" y="3598"/>
                  <a:pt x="60399" y="10433"/>
                </a:cubicBezTo>
                <a:lnTo>
                  <a:pt x="358120" y="308155"/>
                </a:lnTo>
                <a:lnTo>
                  <a:pt x="1594878" y="1544733"/>
                </a:lnTo>
                <a:close/>
              </a:path>
            </a:pathLst>
          </a:custGeom>
          <a:solidFill>
            <a:srgbClr val="FFFFFF"/>
          </a:soli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29">
            <a:extLst>
              <a:ext uri="{FF2B5EF4-FFF2-40B4-BE49-F238E27FC236}">
                <a16:creationId xmlns:a16="http://schemas.microsoft.com/office/drawing/2014/main" id="{45C5CFDC-58FD-7A81-3E72-2682868C5F27}"/>
              </a:ext>
            </a:extLst>
          </p:cNvPr>
          <p:cNvSpPr/>
          <p:nvPr userDrawn="1"/>
        </p:nvSpPr>
        <p:spPr>
          <a:xfrm>
            <a:off x="4999575" y="4109909"/>
            <a:ext cx="1241337" cy="1231098"/>
          </a:xfrm>
          <a:custGeom>
            <a:avLst/>
            <a:gdLst>
              <a:gd name="connsiteX0" fmla="*/ 855836 w 867978"/>
              <a:gd name="connsiteY0" fmla="*/ 855836 h 867979"/>
              <a:gd name="connsiteX1" fmla="*/ 855836 w 867978"/>
              <a:gd name="connsiteY1" fmla="*/ 855836 h 867979"/>
              <a:gd name="connsiteX2" fmla="*/ 797551 w 867978"/>
              <a:gd name="connsiteY2" fmla="*/ 855836 h 867979"/>
              <a:gd name="connsiteX3" fmla="*/ 12143 w 867978"/>
              <a:gd name="connsiteY3" fmla="*/ 70427 h 867979"/>
              <a:gd name="connsiteX4" fmla="*/ 12143 w 867978"/>
              <a:gd name="connsiteY4" fmla="*/ 12143 h 867979"/>
              <a:gd name="connsiteX5" fmla="*/ 12143 w 867978"/>
              <a:gd name="connsiteY5" fmla="*/ 12143 h 867979"/>
              <a:gd name="connsiteX6" fmla="*/ 70427 w 867978"/>
              <a:gd name="connsiteY6" fmla="*/ 12143 h 867979"/>
              <a:gd name="connsiteX7" fmla="*/ 855836 w 867978"/>
              <a:gd name="connsiteY7" fmla="*/ 797551 h 867979"/>
              <a:gd name="connsiteX8" fmla="*/ 855836 w 867978"/>
              <a:gd name="connsiteY8" fmla="*/ 855836 h 86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978" h="867979">
                <a:moveTo>
                  <a:pt x="855836" y="855836"/>
                </a:moveTo>
                <a:lnTo>
                  <a:pt x="855836" y="855836"/>
                </a:lnTo>
                <a:cubicBezTo>
                  <a:pt x="839646" y="872027"/>
                  <a:pt x="813561" y="872027"/>
                  <a:pt x="797551" y="855836"/>
                </a:cubicBezTo>
                <a:lnTo>
                  <a:pt x="12143" y="70427"/>
                </a:lnTo>
                <a:cubicBezTo>
                  <a:pt x="-4048" y="54237"/>
                  <a:pt x="-4048" y="28153"/>
                  <a:pt x="12143" y="12143"/>
                </a:cubicBezTo>
                <a:lnTo>
                  <a:pt x="12143" y="12143"/>
                </a:lnTo>
                <a:cubicBezTo>
                  <a:pt x="28333" y="-4048"/>
                  <a:pt x="54417" y="-4048"/>
                  <a:pt x="70427" y="12143"/>
                </a:cubicBezTo>
                <a:lnTo>
                  <a:pt x="855836" y="797551"/>
                </a:lnTo>
                <a:cubicBezTo>
                  <a:pt x="872026" y="813742"/>
                  <a:pt x="872026" y="839826"/>
                  <a:pt x="855836" y="855836"/>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031359A5-F014-7A8F-761D-F603E5AB6876}"/>
              </a:ext>
            </a:extLst>
          </p:cNvPr>
          <p:cNvSpPr/>
          <p:nvPr userDrawn="1"/>
        </p:nvSpPr>
        <p:spPr>
          <a:xfrm>
            <a:off x="258476" y="4522104"/>
            <a:ext cx="2664781" cy="2335896"/>
          </a:xfrm>
          <a:custGeom>
            <a:avLst/>
            <a:gdLst>
              <a:gd name="connsiteX0" fmla="*/ 1863291 w 1863290"/>
              <a:gd name="connsiteY0" fmla="*/ 1646911 h 1646911"/>
              <a:gd name="connsiteX1" fmla="*/ 1430291 w 1863290"/>
              <a:gd name="connsiteY1" fmla="*/ 1646911 h 1646911"/>
              <a:gd name="connsiteX2" fmla="*/ 44942 w 1863290"/>
              <a:gd name="connsiteY2" fmla="*/ 261563 h 1646911"/>
              <a:gd name="connsiteX3" fmla="*/ 28932 w 1863290"/>
              <a:gd name="connsiteY3" fmla="*/ 63861 h 1646911"/>
              <a:gd name="connsiteX4" fmla="*/ 44942 w 1863290"/>
              <a:gd name="connsiteY4" fmla="*/ 44973 h 1646911"/>
              <a:gd name="connsiteX5" fmla="*/ 153058 w 1863290"/>
              <a:gd name="connsiteY5" fmla="*/ 0 h 1646911"/>
              <a:gd name="connsiteX6" fmla="*/ 261352 w 1863290"/>
              <a:gd name="connsiteY6" fmla="*/ 44973 h 1646911"/>
              <a:gd name="connsiteX7" fmla="*/ 1209563 w 1863290"/>
              <a:gd name="connsiteY7" fmla="*/ 993184 h 1646911"/>
              <a:gd name="connsiteX8" fmla="*/ 1863291 w 1863290"/>
              <a:gd name="connsiteY8" fmla="*/ 1646911 h 1646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290" h="1646911">
                <a:moveTo>
                  <a:pt x="1863291" y="1646911"/>
                </a:moveTo>
                <a:lnTo>
                  <a:pt x="1430291" y="1646911"/>
                </a:lnTo>
                <a:lnTo>
                  <a:pt x="44942" y="261563"/>
                </a:lnTo>
                <a:cubicBezTo>
                  <a:pt x="-9025" y="207596"/>
                  <a:pt x="-14422" y="123586"/>
                  <a:pt x="28932" y="63861"/>
                </a:cubicBezTo>
                <a:cubicBezTo>
                  <a:pt x="33609" y="57206"/>
                  <a:pt x="39006" y="50909"/>
                  <a:pt x="44942" y="44973"/>
                </a:cubicBezTo>
                <a:cubicBezTo>
                  <a:pt x="74804" y="15111"/>
                  <a:pt x="114021" y="0"/>
                  <a:pt x="153058" y="0"/>
                </a:cubicBezTo>
                <a:cubicBezTo>
                  <a:pt x="192094" y="0"/>
                  <a:pt x="231490" y="15111"/>
                  <a:pt x="261352" y="44973"/>
                </a:cubicBezTo>
                <a:lnTo>
                  <a:pt x="1209563" y="993184"/>
                </a:lnTo>
                <a:lnTo>
                  <a:pt x="1863291" y="1646911"/>
                </a:lnTo>
                <a:close/>
              </a:path>
            </a:pathLst>
          </a:custGeom>
          <a:gradFill>
            <a:gsLst>
              <a:gs pos="0">
                <a:srgbClr val="0098FF"/>
              </a:gs>
              <a:gs pos="50000">
                <a:srgbClr val="00BCFF"/>
              </a:gs>
              <a:gs pos="100000">
                <a:srgbClr val="00E1FF"/>
              </a:gs>
            </a:gsLst>
            <a:lin ang="13500167"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837F3A17-9072-2F68-16DC-A4BAB9F87BCD}"/>
              </a:ext>
            </a:extLst>
          </p:cNvPr>
          <p:cNvSpPr/>
          <p:nvPr userDrawn="1"/>
        </p:nvSpPr>
        <p:spPr>
          <a:xfrm>
            <a:off x="1548813" y="-3432"/>
            <a:ext cx="774390" cy="550142"/>
          </a:xfrm>
          <a:custGeom>
            <a:avLst/>
            <a:gdLst>
              <a:gd name="connsiteX0" fmla="*/ 39552 w 774390"/>
              <a:gd name="connsiteY0" fmla="*/ 0 h 550142"/>
              <a:gd name="connsiteX1" fmla="*/ 734839 w 774390"/>
              <a:gd name="connsiteY1" fmla="*/ 0 h 550142"/>
              <a:gd name="connsiteX2" fmla="*/ 743963 w 774390"/>
              <a:gd name="connsiteY2" fmla="*/ 16671 h 550142"/>
              <a:gd name="connsiteX3" fmla="*/ 774390 w 774390"/>
              <a:gd name="connsiteY3" fmla="*/ 166141 h 550142"/>
              <a:gd name="connsiteX4" fmla="*/ 387196 w 774390"/>
              <a:gd name="connsiteY4" fmla="*/ 550142 h 550142"/>
              <a:gd name="connsiteX5" fmla="*/ 0 w 774390"/>
              <a:gd name="connsiteY5" fmla="*/ 166141 h 550142"/>
              <a:gd name="connsiteX6" fmla="*/ 30428 w 774390"/>
              <a:gd name="connsiteY6" fmla="*/ 16671 h 550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4390" h="550142">
                <a:moveTo>
                  <a:pt x="39552" y="0"/>
                </a:moveTo>
                <a:lnTo>
                  <a:pt x="734839" y="0"/>
                </a:lnTo>
                <a:lnTo>
                  <a:pt x="743963" y="16671"/>
                </a:lnTo>
                <a:cubicBezTo>
                  <a:pt x="763556" y="62612"/>
                  <a:pt x="774390" y="113122"/>
                  <a:pt x="774390" y="166141"/>
                </a:cubicBezTo>
                <a:cubicBezTo>
                  <a:pt x="774390" y="378220"/>
                  <a:pt x="601038" y="550142"/>
                  <a:pt x="387196" y="550142"/>
                </a:cubicBezTo>
                <a:cubicBezTo>
                  <a:pt x="173353" y="550142"/>
                  <a:pt x="0" y="378220"/>
                  <a:pt x="0" y="166141"/>
                </a:cubicBezTo>
                <a:cubicBezTo>
                  <a:pt x="0" y="113122"/>
                  <a:pt x="10835" y="62612"/>
                  <a:pt x="30428" y="16671"/>
                </a:cubicBez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FBF413E7-F95B-647F-1309-5743984F7D21}"/>
              </a:ext>
            </a:extLst>
          </p:cNvPr>
          <p:cNvSpPr/>
          <p:nvPr userDrawn="1"/>
        </p:nvSpPr>
        <p:spPr>
          <a:xfrm>
            <a:off x="0" y="1853345"/>
            <a:ext cx="480458" cy="2267991"/>
          </a:xfrm>
          <a:custGeom>
            <a:avLst/>
            <a:gdLst>
              <a:gd name="connsiteX0" fmla="*/ 0 w 480458"/>
              <a:gd name="connsiteY0" fmla="*/ 0 h 2267991"/>
              <a:gd name="connsiteX1" fmla="*/ 10390 w 480458"/>
              <a:gd name="connsiteY1" fmla="*/ 9365 h 2267991"/>
              <a:gd name="connsiteX2" fmla="*/ 480458 w 480458"/>
              <a:gd name="connsiteY2" fmla="*/ 1134798 h 2267991"/>
              <a:gd name="connsiteX3" fmla="*/ 479173 w 480458"/>
              <a:gd name="connsiteY3" fmla="*/ 1199352 h 2267991"/>
              <a:gd name="connsiteX4" fmla="*/ 304742 w 480458"/>
              <a:gd name="connsiteY4" fmla="*/ 1860190 h 2267991"/>
              <a:gd name="connsiteX5" fmla="*/ 32547 w 480458"/>
              <a:gd name="connsiteY5" fmla="*/ 2238067 h 2267991"/>
              <a:gd name="connsiteX6" fmla="*/ 0 w 480458"/>
              <a:gd name="connsiteY6" fmla="*/ 2267991 h 2267991"/>
              <a:gd name="connsiteX7" fmla="*/ 0 w 480458"/>
              <a:gd name="connsiteY7" fmla="*/ 2071959 h 2267991"/>
              <a:gd name="connsiteX8" fmla="*/ 81011 w 480458"/>
              <a:gd name="connsiteY8" fmla="*/ 1976123 h 2267991"/>
              <a:gd name="connsiteX9" fmla="*/ 206721 w 480458"/>
              <a:gd name="connsiteY9" fmla="*/ 1763232 h 2267991"/>
              <a:gd name="connsiteX10" fmla="*/ 349507 w 480458"/>
              <a:gd name="connsiteY10" fmla="*/ 1134798 h 2267991"/>
              <a:gd name="connsiteX11" fmla="*/ 347963 w 480458"/>
              <a:gd name="connsiteY11" fmla="*/ 1069480 h 2267991"/>
              <a:gd name="connsiteX12" fmla="*/ 7922 w 480458"/>
              <a:gd name="connsiteY12" fmla="*/ 198795 h 2267991"/>
              <a:gd name="connsiteX13" fmla="*/ 0 w 480458"/>
              <a:gd name="connsiteY13" fmla="*/ 190196 h 2267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0458" h="2267991">
                <a:moveTo>
                  <a:pt x="0" y="0"/>
                </a:moveTo>
                <a:lnTo>
                  <a:pt x="10390" y="9365"/>
                </a:lnTo>
                <a:cubicBezTo>
                  <a:pt x="300818" y="297397"/>
                  <a:pt x="480458" y="695303"/>
                  <a:pt x="480458" y="1134798"/>
                </a:cubicBezTo>
                <a:cubicBezTo>
                  <a:pt x="480458" y="1156486"/>
                  <a:pt x="479944" y="1177919"/>
                  <a:pt x="479173" y="1199352"/>
                </a:cubicBezTo>
                <a:cubicBezTo>
                  <a:pt x="469654" y="1436641"/>
                  <a:pt x="407651" y="1660663"/>
                  <a:pt x="304742" y="1860190"/>
                </a:cubicBezTo>
                <a:cubicBezTo>
                  <a:pt x="232705" y="1999245"/>
                  <a:pt x="140602" y="2126567"/>
                  <a:pt x="32547" y="2238067"/>
                </a:cubicBezTo>
                <a:lnTo>
                  <a:pt x="0" y="2267991"/>
                </a:lnTo>
                <a:lnTo>
                  <a:pt x="0" y="2071959"/>
                </a:lnTo>
                <a:lnTo>
                  <a:pt x="81011" y="1976123"/>
                </a:lnTo>
                <a:cubicBezTo>
                  <a:pt x="128703" y="1909050"/>
                  <a:pt x="170831" y="1837864"/>
                  <a:pt x="206721" y="1763232"/>
                </a:cubicBezTo>
                <a:cubicBezTo>
                  <a:pt x="298310" y="1572891"/>
                  <a:pt x="349507" y="1359841"/>
                  <a:pt x="349507" y="1134798"/>
                </a:cubicBezTo>
                <a:cubicBezTo>
                  <a:pt x="349507" y="1113112"/>
                  <a:pt x="348992" y="1091424"/>
                  <a:pt x="347963" y="1069480"/>
                </a:cubicBezTo>
                <a:cubicBezTo>
                  <a:pt x="333331" y="738838"/>
                  <a:pt x="208048" y="436765"/>
                  <a:pt x="7922" y="198795"/>
                </a:cubicBezTo>
                <a:lnTo>
                  <a:pt x="0" y="190196"/>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36483A95-9C55-D921-4342-7FD3A8EE9522}"/>
              </a:ext>
            </a:extLst>
          </p:cNvPr>
          <p:cNvSpPr/>
          <p:nvPr userDrawn="1"/>
        </p:nvSpPr>
        <p:spPr>
          <a:xfrm>
            <a:off x="0" y="2540096"/>
            <a:ext cx="89147" cy="899117"/>
          </a:xfrm>
          <a:custGeom>
            <a:avLst/>
            <a:gdLst>
              <a:gd name="connsiteX0" fmla="*/ 0 w 89147"/>
              <a:gd name="connsiteY0" fmla="*/ 0 h 899117"/>
              <a:gd name="connsiteX1" fmla="*/ 25859 w 89147"/>
              <a:gd name="connsiteY1" fmla="*/ 63536 h 899117"/>
              <a:gd name="connsiteX2" fmla="*/ 89147 w 89147"/>
              <a:gd name="connsiteY2" fmla="*/ 448048 h 899117"/>
              <a:gd name="connsiteX3" fmla="*/ 8621 w 89147"/>
              <a:gd name="connsiteY3" fmla="*/ 880016 h 899117"/>
              <a:gd name="connsiteX4" fmla="*/ 0 w 89147"/>
              <a:gd name="connsiteY4" fmla="*/ 899117 h 899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147" h="899117">
                <a:moveTo>
                  <a:pt x="0" y="0"/>
                </a:moveTo>
                <a:lnTo>
                  <a:pt x="25859" y="63536"/>
                </a:lnTo>
                <a:cubicBezTo>
                  <a:pt x="66765" y="184222"/>
                  <a:pt x="89147" y="313584"/>
                  <a:pt x="89147" y="448048"/>
                </a:cubicBezTo>
                <a:cubicBezTo>
                  <a:pt x="89147" y="600116"/>
                  <a:pt x="60590" y="745807"/>
                  <a:pt x="8621" y="880016"/>
                </a:cubicBezTo>
                <a:lnTo>
                  <a:pt x="0" y="899117"/>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EA695DCE-F153-C7D1-3282-69AF5C4B1B45}"/>
              </a:ext>
            </a:extLst>
          </p:cNvPr>
          <p:cNvSpPr/>
          <p:nvPr userDrawn="1"/>
        </p:nvSpPr>
        <p:spPr>
          <a:xfrm>
            <a:off x="0" y="-3431"/>
            <a:ext cx="674888" cy="329279"/>
          </a:xfrm>
          <a:custGeom>
            <a:avLst/>
            <a:gdLst>
              <a:gd name="connsiteX0" fmla="*/ 560104 w 674888"/>
              <a:gd name="connsiteY0" fmla="*/ 0 h 329279"/>
              <a:gd name="connsiteX1" fmla="*/ 674888 w 674888"/>
              <a:gd name="connsiteY1" fmla="*/ 0 h 329279"/>
              <a:gd name="connsiteX2" fmla="*/ 645724 w 674888"/>
              <a:gd name="connsiteY2" fmla="*/ 35314 h 329279"/>
              <a:gd name="connsiteX3" fmla="*/ 36593 w 674888"/>
              <a:gd name="connsiteY3" fmla="*/ 327139 h 329279"/>
              <a:gd name="connsiteX4" fmla="*/ 0 w 674888"/>
              <a:gd name="connsiteY4" fmla="*/ 329279 h 329279"/>
              <a:gd name="connsiteX5" fmla="*/ 0 w 674888"/>
              <a:gd name="connsiteY5" fmla="*/ 247484 h 329279"/>
              <a:gd name="connsiteX6" fmla="*/ 19894 w 674888"/>
              <a:gd name="connsiteY6" fmla="*/ 246487 h 329279"/>
              <a:gd name="connsiteX7" fmla="*/ 446198 w 674888"/>
              <a:gd name="connsiteY7" fmla="*/ 93208 h 32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4888" h="329279">
                <a:moveTo>
                  <a:pt x="560104" y="0"/>
                </a:moveTo>
                <a:lnTo>
                  <a:pt x="674888" y="0"/>
                </a:lnTo>
                <a:lnTo>
                  <a:pt x="645724" y="35314"/>
                </a:lnTo>
                <a:cubicBezTo>
                  <a:pt x="486428" y="194579"/>
                  <a:pt x="273826" y="301320"/>
                  <a:pt x="36593" y="327139"/>
                </a:cubicBezTo>
                <a:lnTo>
                  <a:pt x="0" y="329279"/>
                </a:lnTo>
                <a:lnTo>
                  <a:pt x="0" y="247484"/>
                </a:lnTo>
                <a:lnTo>
                  <a:pt x="19894" y="246487"/>
                </a:lnTo>
                <a:cubicBezTo>
                  <a:pt x="176731" y="230689"/>
                  <a:pt x="322090" y="176364"/>
                  <a:pt x="446198" y="93208"/>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F94C6C6-C5A3-BEE2-769E-B8EC62DAF56B}"/>
              </a:ext>
            </a:extLst>
          </p:cNvPr>
          <p:cNvSpPr/>
          <p:nvPr userDrawn="1"/>
        </p:nvSpPr>
        <p:spPr>
          <a:xfrm>
            <a:off x="0" y="-3431"/>
            <a:ext cx="274958" cy="83919"/>
          </a:xfrm>
          <a:custGeom>
            <a:avLst/>
            <a:gdLst>
              <a:gd name="connsiteX0" fmla="*/ 0 w 274958"/>
              <a:gd name="connsiteY0" fmla="*/ 0 h 83919"/>
              <a:gd name="connsiteX1" fmla="*/ 274958 w 274958"/>
              <a:gd name="connsiteY1" fmla="*/ 0 h 83919"/>
              <a:gd name="connsiteX2" fmla="*/ 223247 w 274958"/>
              <a:gd name="connsiteY2" fmla="*/ 27838 h 83919"/>
              <a:gd name="connsiteX3" fmla="*/ 2776 w 274958"/>
              <a:gd name="connsiteY3" fmla="*/ 83780 h 83919"/>
              <a:gd name="connsiteX4" fmla="*/ 0 w 274958"/>
              <a:gd name="connsiteY4" fmla="*/ 83919 h 8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958" h="83919">
                <a:moveTo>
                  <a:pt x="0" y="0"/>
                </a:moveTo>
                <a:lnTo>
                  <a:pt x="274958" y="0"/>
                </a:lnTo>
                <a:lnTo>
                  <a:pt x="223247" y="27838"/>
                </a:lnTo>
                <a:cubicBezTo>
                  <a:pt x="154317" y="56754"/>
                  <a:pt x="80248" y="75977"/>
                  <a:pt x="2776" y="83780"/>
                </a:cubicBezTo>
                <a:lnTo>
                  <a:pt x="0" y="83919"/>
                </a:ln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153C05F8-B8FE-9C11-811F-40D420CD5B8F}"/>
              </a:ext>
            </a:extLst>
          </p:cNvPr>
          <p:cNvSpPr/>
          <p:nvPr userDrawn="1"/>
        </p:nvSpPr>
        <p:spPr>
          <a:xfrm>
            <a:off x="0" y="5870221"/>
            <a:ext cx="239138" cy="987779"/>
          </a:xfrm>
          <a:custGeom>
            <a:avLst/>
            <a:gdLst>
              <a:gd name="connsiteX0" fmla="*/ 0 w 239138"/>
              <a:gd name="connsiteY0" fmla="*/ 0 h 987779"/>
              <a:gd name="connsiteX1" fmla="*/ 57149 w 239138"/>
              <a:gd name="connsiteY1" fmla="*/ 93294 h 987779"/>
              <a:gd name="connsiteX2" fmla="*/ 239138 w 239138"/>
              <a:gd name="connsiteY2" fmla="*/ 806112 h 987779"/>
              <a:gd name="connsiteX3" fmla="*/ 228074 w 239138"/>
              <a:gd name="connsiteY3" fmla="*/ 987779 h 987779"/>
              <a:gd name="connsiteX4" fmla="*/ 0 w 239138"/>
              <a:gd name="connsiteY4" fmla="*/ 987779 h 987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38" h="987779">
                <a:moveTo>
                  <a:pt x="0" y="0"/>
                </a:moveTo>
                <a:lnTo>
                  <a:pt x="57149" y="93294"/>
                </a:lnTo>
                <a:cubicBezTo>
                  <a:pt x="173212" y="305187"/>
                  <a:pt x="239138" y="548012"/>
                  <a:pt x="239138" y="806112"/>
                </a:cubicBezTo>
                <a:cubicBezTo>
                  <a:pt x="239138" y="867603"/>
                  <a:pt x="235278" y="928328"/>
                  <a:pt x="228074" y="987779"/>
                </a:cubicBezTo>
                <a:lnTo>
                  <a:pt x="0" y="987779"/>
                </a:lnTo>
                <a:close/>
              </a:path>
            </a:pathLst>
          </a:custGeom>
          <a:gradFill>
            <a:gsLst>
              <a:gs pos="0">
                <a:schemeClr val="bg2">
                  <a:alpha val="69000"/>
                </a:schemeClr>
              </a:gs>
              <a:gs pos="100000">
                <a:schemeClr val="bg2">
                  <a:lumMod val="60000"/>
                  <a:lumOff val="40000"/>
                  <a:alpha val="45000"/>
                </a:schemeClr>
              </a:gs>
            </a:gsLst>
            <a:lin ang="13500000" scaled="1"/>
          </a:gradFill>
          <a:ln w="1798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58">
            <a:extLst>
              <a:ext uri="{FF2B5EF4-FFF2-40B4-BE49-F238E27FC236}">
                <a16:creationId xmlns:a16="http://schemas.microsoft.com/office/drawing/2014/main" id="{3EE978CE-8350-091C-F0B2-A6D946FE82D7}"/>
              </a:ext>
            </a:extLst>
          </p:cNvPr>
          <p:cNvSpPr/>
          <p:nvPr userDrawn="1"/>
        </p:nvSpPr>
        <p:spPr>
          <a:xfrm>
            <a:off x="3295274" y="1702188"/>
            <a:ext cx="687688" cy="682015"/>
          </a:xfrm>
          <a:custGeom>
            <a:avLst/>
            <a:gdLst>
              <a:gd name="connsiteX0" fmla="*/ 480492 w 480851"/>
              <a:gd name="connsiteY0" fmla="*/ 228103 h 480851"/>
              <a:gd name="connsiteX1" fmla="*/ 480492 w 480851"/>
              <a:gd name="connsiteY1" fmla="*/ 228103 h 480851"/>
              <a:gd name="connsiteX2" fmla="*/ 240336 w 480851"/>
              <a:gd name="connsiteY2" fmla="*/ 0 h 480851"/>
              <a:gd name="connsiteX3" fmla="*/ 105057 w 480851"/>
              <a:gd name="connsiteY3" fmla="*/ 41735 h 480851"/>
              <a:gd name="connsiteX4" fmla="*/ 103258 w 480851"/>
              <a:gd name="connsiteY4" fmla="*/ 42994 h 480851"/>
              <a:gd name="connsiteX5" fmla="*/ 0 w 480851"/>
              <a:gd name="connsiteY5" fmla="*/ 240516 h 480851"/>
              <a:gd name="connsiteX6" fmla="*/ 240336 w 480851"/>
              <a:gd name="connsiteY6" fmla="*/ 480851 h 480851"/>
              <a:gd name="connsiteX7" fmla="*/ 437857 w 480851"/>
              <a:gd name="connsiteY7" fmla="*/ 377593 h 480851"/>
              <a:gd name="connsiteX8" fmla="*/ 442715 w 480851"/>
              <a:gd name="connsiteY8" fmla="*/ 370038 h 480851"/>
              <a:gd name="connsiteX9" fmla="*/ 471677 w 480851"/>
              <a:gd name="connsiteY9" fmla="*/ 306176 h 480851"/>
              <a:gd name="connsiteX10" fmla="*/ 480852 w 480851"/>
              <a:gd name="connsiteY10" fmla="*/ 240516 h 480851"/>
              <a:gd name="connsiteX11" fmla="*/ 480492 w 480851"/>
              <a:gd name="connsiteY11" fmla="*/ 228103 h 480851"/>
              <a:gd name="connsiteX12" fmla="*/ 240336 w 480851"/>
              <a:gd name="connsiteY12" fmla="*/ 340356 h 480851"/>
              <a:gd name="connsiteX13" fmla="*/ 140496 w 480851"/>
              <a:gd name="connsiteY13" fmla="*/ 240516 h 480851"/>
              <a:gd name="connsiteX14" fmla="*/ 206696 w 480851"/>
              <a:gd name="connsiteY14" fmla="*/ 146432 h 480851"/>
              <a:gd name="connsiteX15" fmla="*/ 240336 w 480851"/>
              <a:gd name="connsiteY15" fmla="*/ 140496 h 480851"/>
              <a:gd name="connsiteX16" fmla="*/ 246093 w 480851"/>
              <a:gd name="connsiteY16" fmla="*/ 140856 h 480851"/>
              <a:gd name="connsiteX17" fmla="*/ 333160 w 480851"/>
              <a:gd name="connsiteY17" fmla="*/ 203638 h 480851"/>
              <a:gd name="connsiteX18" fmla="*/ 333160 w 480851"/>
              <a:gd name="connsiteY18" fmla="*/ 203638 h 480851"/>
              <a:gd name="connsiteX19" fmla="*/ 340356 w 480851"/>
              <a:gd name="connsiteY19" fmla="*/ 240516 h 480851"/>
              <a:gd name="connsiteX20" fmla="*/ 334419 w 480851"/>
              <a:gd name="connsiteY20" fmla="*/ 274156 h 480851"/>
              <a:gd name="connsiteX21" fmla="*/ 240336 w 480851"/>
              <a:gd name="connsiteY21" fmla="*/ 340356 h 480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0851" h="480851">
                <a:moveTo>
                  <a:pt x="480492" y="228103"/>
                </a:moveTo>
                <a:lnTo>
                  <a:pt x="480492" y="228103"/>
                </a:lnTo>
                <a:cubicBezTo>
                  <a:pt x="474016" y="100919"/>
                  <a:pt x="368959" y="0"/>
                  <a:pt x="240336" y="0"/>
                </a:cubicBezTo>
                <a:cubicBezTo>
                  <a:pt x="190146" y="0"/>
                  <a:pt x="143554" y="15471"/>
                  <a:pt x="105057" y="41735"/>
                </a:cubicBezTo>
                <a:cubicBezTo>
                  <a:pt x="104338" y="42095"/>
                  <a:pt x="103798" y="42455"/>
                  <a:pt x="103258" y="42994"/>
                </a:cubicBezTo>
                <a:cubicBezTo>
                  <a:pt x="40836" y="86348"/>
                  <a:pt x="0" y="158665"/>
                  <a:pt x="0" y="240516"/>
                </a:cubicBezTo>
                <a:cubicBezTo>
                  <a:pt x="0" y="373276"/>
                  <a:pt x="107576" y="480851"/>
                  <a:pt x="240336" y="480851"/>
                </a:cubicBezTo>
                <a:cubicBezTo>
                  <a:pt x="322187" y="480851"/>
                  <a:pt x="394504" y="440016"/>
                  <a:pt x="437857" y="377593"/>
                </a:cubicBezTo>
                <a:cubicBezTo>
                  <a:pt x="439656" y="375075"/>
                  <a:pt x="441275" y="372556"/>
                  <a:pt x="442715" y="370038"/>
                </a:cubicBezTo>
                <a:cubicBezTo>
                  <a:pt x="455487" y="350610"/>
                  <a:pt x="465201" y="329022"/>
                  <a:pt x="471677" y="306176"/>
                </a:cubicBezTo>
                <a:cubicBezTo>
                  <a:pt x="477614" y="285309"/>
                  <a:pt x="480852" y="263362"/>
                  <a:pt x="480852" y="240516"/>
                </a:cubicBezTo>
                <a:cubicBezTo>
                  <a:pt x="480852" y="236378"/>
                  <a:pt x="480852" y="232241"/>
                  <a:pt x="480492" y="228103"/>
                </a:cubicBezTo>
                <a:close/>
                <a:moveTo>
                  <a:pt x="240336" y="340356"/>
                </a:moveTo>
                <a:cubicBezTo>
                  <a:pt x="185289" y="340356"/>
                  <a:pt x="140496" y="295562"/>
                  <a:pt x="140496" y="240516"/>
                </a:cubicBezTo>
                <a:cubicBezTo>
                  <a:pt x="140496" y="197162"/>
                  <a:pt x="168199" y="160104"/>
                  <a:pt x="206696" y="146432"/>
                </a:cubicBezTo>
                <a:cubicBezTo>
                  <a:pt x="217130" y="142474"/>
                  <a:pt x="228463" y="140496"/>
                  <a:pt x="240336" y="140496"/>
                </a:cubicBezTo>
                <a:cubicBezTo>
                  <a:pt x="242315" y="140496"/>
                  <a:pt x="244114" y="140496"/>
                  <a:pt x="246093" y="140856"/>
                </a:cubicBezTo>
                <a:cubicBezTo>
                  <a:pt x="285849" y="143014"/>
                  <a:pt x="319308" y="168379"/>
                  <a:pt x="333160" y="203638"/>
                </a:cubicBezTo>
                <a:lnTo>
                  <a:pt x="333160" y="203638"/>
                </a:lnTo>
                <a:cubicBezTo>
                  <a:pt x="337837" y="215151"/>
                  <a:pt x="340356" y="227563"/>
                  <a:pt x="340356" y="240516"/>
                </a:cubicBezTo>
                <a:cubicBezTo>
                  <a:pt x="340356" y="252389"/>
                  <a:pt x="338377" y="263722"/>
                  <a:pt x="334419" y="274156"/>
                </a:cubicBezTo>
                <a:cubicBezTo>
                  <a:pt x="320748" y="312652"/>
                  <a:pt x="283690" y="340356"/>
                  <a:pt x="240336" y="340356"/>
                </a:cubicBezTo>
                <a:close/>
              </a:path>
            </a:pathLst>
          </a:custGeom>
          <a:gradFill>
            <a:gsLst>
              <a:gs pos="0">
                <a:srgbClr val="0098FF"/>
              </a:gs>
              <a:gs pos="50000">
                <a:srgbClr val="00BCFF"/>
              </a:gs>
              <a:gs pos="100000">
                <a:srgbClr val="00E1FF"/>
              </a:gs>
            </a:gsLst>
            <a:lin ang="13500000" scaled="1"/>
          </a:gradFill>
          <a:ln w="179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9675EEC3-C564-9D4F-C006-D4539A4DB7BD}"/>
              </a:ext>
            </a:extLst>
          </p:cNvPr>
          <p:cNvSpPr/>
          <p:nvPr userDrawn="1"/>
        </p:nvSpPr>
        <p:spPr bwMode="auto">
          <a:xfrm flipV="1">
            <a:off x="6807200" y="0"/>
            <a:ext cx="5384801" cy="2132922"/>
          </a:xfrm>
          <a:custGeom>
            <a:avLst/>
            <a:gdLst>
              <a:gd name="connsiteX0" fmla="*/ 1744161 w 2463781"/>
              <a:gd name="connsiteY0" fmla="*/ 0 h 975905"/>
              <a:gd name="connsiteX1" fmla="*/ 2354022 w 2463781"/>
              <a:gd name="connsiteY1" fmla="*/ 92203 h 975905"/>
              <a:gd name="connsiteX2" fmla="*/ 2463781 w 2463781"/>
              <a:gd name="connsiteY2" fmla="*/ 132375 h 975905"/>
              <a:gd name="connsiteX3" fmla="*/ 2463781 w 2463781"/>
              <a:gd name="connsiteY3" fmla="*/ 557015 h 975905"/>
              <a:gd name="connsiteX4" fmla="*/ 2390197 w 2463781"/>
              <a:gd name="connsiteY4" fmla="*/ 521568 h 975905"/>
              <a:gd name="connsiteX5" fmla="*/ 1744161 w 2463781"/>
              <a:gd name="connsiteY5" fmla="*/ 391139 h 975905"/>
              <a:gd name="connsiteX6" fmla="*/ 570565 w 2463781"/>
              <a:gd name="connsiteY6" fmla="*/ 877259 h 975905"/>
              <a:gd name="connsiteX7" fmla="*/ 480909 w 2463781"/>
              <a:gd name="connsiteY7" fmla="*/ 975905 h 975905"/>
              <a:gd name="connsiteX8" fmla="*/ 0 w 2463781"/>
              <a:gd name="connsiteY8" fmla="*/ 975905 h 975905"/>
              <a:gd name="connsiteX9" fmla="*/ 43561 w 2463781"/>
              <a:gd name="connsiteY9" fmla="*/ 904202 h 975905"/>
              <a:gd name="connsiteX10" fmla="*/ 1744161 w 2463781"/>
              <a:gd name="connsiteY10" fmla="*/ 0 h 975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63781" h="975905">
                <a:moveTo>
                  <a:pt x="1744161" y="0"/>
                </a:moveTo>
                <a:cubicBezTo>
                  <a:pt x="1956534" y="0"/>
                  <a:pt x="2161367" y="32281"/>
                  <a:pt x="2354022" y="92203"/>
                </a:cubicBezTo>
                <a:lnTo>
                  <a:pt x="2463781" y="132375"/>
                </a:lnTo>
                <a:lnTo>
                  <a:pt x="2463781" y="557015"/>
                </a:lnTo>
                <a:lnTo>
                  <a:pt x="2390197" y="521568"/>
                </a:lnTo>
                <a:cubicBezTo>
                  <a:pt x="2191631" y="437582"/>
                  <a:pt x="1973320" y="391139"/>
                  <a:pt x="1744161" y="391139"/>
                </a:cubicBezTo>
                <a:cubicBezTo>
                  <a:pt x="1285843" y="391139"/>
                  <a:pt x="870915" y="576909"/>
                  <a:pt x="570565" y="877259"/>
                </a:cubicBezTo>
                <a:lnTo>
                  <a:pt x="480909" y="975905"/>
                </a:lnTo>
                <a:lnTo>
                  <a:pt x="0" y="975905"/>
                </a:lnTo>
                <a:lnTo>
                  <a:pt x="43561" y="904202"/>
                </a:lnTo>
                <a:cubicBezTo>
                  <a:pt x="412114" y="358672"/>
                  <a:pt x="1036252" y="0"/>
                  <a:pt x="1744161" y="0"/>
                </a:cubicBezTo>
                <a:close/>
              </a:path>
            </a:pathLst>
          </a:custGeom>
          <a:gradFill>
            <a:gsLst>
              <a:gs pos="0">
                <a:srgbClr val="0098FF"/>
              </a:gs>
              <a:gs pos="50000">
                <a:srgbClr val="00BCFF"/>
              </a:gs>
              <a:gs pos="100000">
                <a:srgbClr val="00E1FF"/>
              </a:gs>
            </a:gsLst>
            <a:lin ang="18900000" scaled="1"/>
          </a:gradFill>
          <a:ln w="17980" cap="flat">
            <a:noFill/>
            <a:prstDash val="solid"/>
            <a:miter/>
          </a:ln>
        </p:spPr>
        <p:txBody>
          <a:bodyPr wrap="square" rtlCol="0" anchor="ctr">
            <a:noAutofit/>
          </a:bodyPr>
          <a:lstStyle/>
          <a:p>
            <a:endParaRPr lang="en-US" err="1">
              <a:solidFill>
                <a:srgbClr val="000000"/>
              </a:solidFill>
              <a:latin typeface="Segoe UI"/>
            </a:endParaRPr>
          </a:p>
        </p:txBody>
      </p:sp>
      <p:sp>
        <p:nvSpPr>
          <p:cNvPr id="43" name="Freeform: Shape 61">
            <a:extLst>
              <a:ext uri="{FF2B5EF4-FFF2-40B4-BE49-F238E27FC236}">
                <a16:creationId xmlns:a16="http://schemas.microsoft.com/office/drawing/2014/main" id="{E8857B4E-9358-73A2-BBF5-19294FD6BA8F}"/>
              </a:ext>
            </a:extLst>
          </p:cNvPr>
          <p:cNvSpPr/>
          <p:nvPr userDrawn="1"/>
        </p:nvSpPr>
        <p:spPr>
          <a:xfrm flipH="1" flipV="1">
            <a:off x="0" y="0"/>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solidFill>
            <a:schemeClr val="bg2">
              <a:lumMod val="50000"/>
              <a:alpha val="74000"/>
            </a:schemeClr>
          </a:soli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Text Box 3" descr="This is a copyright notice that should be included on the final slide.">
            <a:extLst>
              <a:ext uri="{FF2B5EF4-FFF2-40B4-BE49-F238E27FC236}">
                <a16:creationId xmlns:a16="http://schemas.microsoft.com/office/drawing/2014/main" id="{BA56B6B7-5F8B-DC5B-132E-53D20154A0EB}"/>
              </a:ext>
            </a:extLst>
          </p:cNvPr>
          <p:cNvSpPr txBox="1">
            <a:spLocks noChangeArrowheads="1"/>
          </p:cNvSpPr>
          <p:nvPr userDrawn="1"/>
        </p:nvSpPr>
        <p:spPr bwMode="blackWhite">
          <a:xfrm>
            <a:off x="604894" y="6462131"/>
            <a:ext cx="567684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6629398" y="5097719"/>
            <a:ext cx="4985307"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6629398" y="5540203"/>
            <a:ext cx="4985307" cy="246221"/>
          </a:xfrm>
        </p:spPr>
        <p:txBody>
          <a:bodyPr/>
          <a:lstStyle>
            <a:lvl1pPr marL="0" indent="0" algn="r">
              <a:buNone/>
              <a:defRPr sz="1600">
                <a:solidFill>
                  <a:schemeClr val="bg1"/>
                </a:solidFill>
              </a:defRPr>
            </a:lvl1pPr>
          </a:lstStyle>
          <a:p>
            <a:pPr lvl="0"/>
            <a:r>
              <a:rPr lang="en-US"/>
              <a:t>Contact information</a:t>
            </a:r>
          </a:p>
        </p:txBody>
      </p:sp>
      <p:sp>
        <p:nvSpPr>
          <p:cNvPr id="3" name="Title 1">
            <a:extLst>
              <a:ext uri="{FF2B5EF4-FFF2-40B4-BE49-F238E27FC236}">
                <a16:creationId xmlns:a16="http://schemas.microsoft.com/office/drawing/2014/main" id="{A5992092-48A3-FE62-A527-89F3519B62B8}"/>
              </a:ext>
            </a:extLst>
          </p:cNvPr>
          <p:cNvSpPr>
            <a:spLocks noGrp="1"/>
          </p:cNvSpPr>
          <p:nvPr>
            <p:ph type="title" hasCustomPrompt="1"/>
          </p:nvPr>
        </p:nvSpPr>
        <p:spPr>
          <a:xfrm>
            <a:off x="5448301" y="3450552"/>
            <a:ext cx="6166404" cy="1107996"/>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GB" sz="7200" b="0" i="0" u="none" strike="noStrike" kern="1200" cap="none" spc="0" normalizeH="0" baseline="0" noProof="0" dirty="0" smtClean="0">
                <a:ln>
                  <a:noFill/>
                </a:ln>
                <a:solidFill>
                  <a:srgbClr val="FFFFFF"/>
                </a:solidFill>
                <a:effectLst/>
                <a:uLnTx/>
                <a:uFillTx/>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12911436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5">
    <p:spTree>
      <p:nvGrpSpPr>
        <p:cNvPr id="1" name=""/>
        <p:cNvGrpSpPr/>
        <p:nvPr/>
      </p:nvGrpSpPr>
      <p:grpSpPr>
        <a:xfrm>
          <a:off x="0" y="0"/>
          <a:ext cx="0" cy="0"/>
          <a:chOff x="0" y="0"/>
          <a:chExt cx="0" cy="0"/>
        </a:xfrm>
      </p:grpSpPr>
      <p:sp>
        <p:nvSpPr>
          <p:cNvPr id="3" name="Freeform: Shape 7">
            <a:extLst>
              <a:ext uri="{FF2B5EF4-FFF2-40B4-BE49-F238E27FC236}">
                <a16:creationId xmlns:a16="http://schemas.microsoft.com/office/drawing/2014/main" id="{F3A4735C-012E-BDA5-D95E-FF00C296B188}"/>
              </a:ext>
            </a:extLst>
          </p:cNvPr>
          <p:cNvSpPr/>
          <p:nvPr userDrawn="1"/>
        </p:nvSpPr>
        <p:spPr>
          <a:xfrm flipH="1">
            <a:off x="0" y="-3432"/>
            <a:ext cx="12192000" cy="6864864"/>
          </a:xfrm>
          <a:custGeom>
            <a:avLst/>
            <a:gdLst>
              <a:gd name="connsiteX0" fmla="*/ 0 w 12192000"/>
              <a:gd name="connsiteY0" fmla="*/ 0 h 6864864"/>
              <a:gd name="connsiteX1" fmla="*/ 12192000 w 12192000"/>
              <a:gd name="connsiteY1" fmla="*/ 0 h 6864864"/>
              <a:gd name="connsiteX2" fmla="*/ 12192000 w 12192000"/>
              <a:gd name="connsiteY2" fmla="*/ 6864864 h 6864864"/>
              <a:gd name="connsiteX3" fmla="*/ 0 w 12192000"/>
              <a:gd name="connsiteY3" fmla="*/ 6864864 h 6864864"/>
            </a:gdLst>
            <a:ahLst/>
            <a:cxnLst>
              <a:cxn ang="0">
                <a:pos x="connsiteX0" y="connsiteY0"/>
              </a:cxn>
              <a:cxn ang="0">
                <a:pos x="connsiteX1" y="connsiteY1"/>
              </a:cxn>
              <a:cxn ang="0">
                <a:pos x="connsiteX2" y="connsiteY2"/>
              </a:cxn>
              <a:cxn ang="0">
                <a:pos x="connsiteX3" y="connsiteY3"/>
              </a:cxn>
            </a:cxnLst>
            <a:rect l="l" t="t" r="r" b="b"/>
            <a:pathLst>
              <a:path w="12192000" h="6864864">
                <a:moveTo>
                  <a:pt x="0" y="0"/>
                </a:moveTo>
                <a:lnTo>
                  <a:pt x="12192000" y="0"/>
                </a:lnTo>
                <a:lnTo>
                  <a:pt x="12192000" y="6864864"/>
                </a:lnTo>
                <a:lnTo>
                  <a:pt x="0" y="6864864"/>
                </a:lnTo>
                <a:close/>
              </a:path>
            </a:pathLst>
          </a:custGeom>
          <a:gradFill flip="none" rotWithShape="1">
            <a:gsLst>
              <a:gs pos="2000">
                <a:schemeClr val="bg2"/>
              </a:gs>
              <a:gs pos="88000">
                <a:schemeClr val="bg2">
                  <a:lumMod val="50000"/>
                </a:schemeClr>
              </a:gs>
            </a:gsLst>
            <a:lin ang="13500000" scaled="1"/>
            <a:tileRect/>
          </a:gradFill>
          <a:ln w="137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C79244A2-3EB5-D67C-42FB-0C5616A55260}"/>
              </a:ext>
            </a:extLst>
          </p:cNvPr>
          <p:cNvSpPr/>
          <p:nvPr userDrawn="1"/>
        </p:nvSpPr>
        <p:spPr bwMode="auto">
          <a:xfrm>
            <a:off x="0" y="-3432"/>
            <a:ext cx="878684" cy="736960"/>
          </a:xfrm>
          <a:custGeom>
            <a:avLst/>
            <a:gdLst>
              <a:gd name="connsiteX0" fmla="*/ 0 w 878684"/>
              <a:gd name="connsiteY0" fmla="*/ 0 h 736960"/>
              <a:gd name="connsiteX1" fmla="*/ 878684 w 878684"/>
              <a:gd name="connsiteY1" fmla="*/ 0 h 736960"/>
              <a:gd name="connsiteX2" fmla="*/ 141724 w 878684"/>
              <a:gd name="connsiteY2" fmla="*/ 736960 h 736960"/>
              <a:gd name="connsiteX3" fmla="*/ 0 w 878684"/>
              <a:gd name="connsiteY3" fmla="*/ 595236 h 736960"/>
            </a:gdLst>
            <a:ahLst/>
            <a:cxnLst>
              <a:cxn ang="0">
                <a:pos x="connsiteX0" y="connsiteY0"/>
              </a:cxn>
              <a:cxn ang="0">
                <a:pos x="connsiteX1" y="connsiteY1"/>
              </a:cxn>
              <a:cxn ang="0">
                <a:pos x="connsiteX2" y="connsiteY2"/>
              </a:cxn>
              <a:cxn ang="0">
                <a:pos x="connsiteX3" y="connsiteY3"/>
              </a:cxn>
            </a:cxnLst>
            <a:rect l="l" t="t" r="r" b="b"/>
            <a:pathLst>
              <a:path w="878684" h="736960">
                <a:moveTo>
                  <a:pt x="0" y="0"/>
                </a:moveTo>
                <a:lnTo>
                  <a:pt x="878684" y="0"/>
                </a:lnTo>
                <a:lnTo>
                  <a:pt x="141724" y="736960"/>
                </a:lnTo>
                <a:lnTo>
                  <a:pt x="0" y="595236"/>
                </a:lnTo>
                <a:close/>
              </a:path>
            </a:pathLst>
          </a:custGeom>
          <a:solidFill>
            <a:schemeClr val="bg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Free-form: Shape 4">
            <a:extLst>
              <a:ext uri="{FF2B5EF4-FFF2-40B4-BE49-F238E27FC236}">
                <a16:creationId xmlns:a16="http://schemas.microsoft.com/office/drawing/2014/main" id="{2AA46FF8-578B-AF69-F89A-419E22E0A56F}"/>
              </a:ext>
            </a:extLst>
          </p:cNvPr>
          <p:cNvSpPr/>
          <p:nvPr userDrawn="1"/>
        </p:nvSpPr>
        <p:spPr bwMode="auto">
          <a:xfrm flipH="1">
            <a:off x="2959100" y="3368588"/>
            <a:ext cx="9232900" cy="3213697"/>
          </a:xfrm>
          <a:custGeom>
            <a:avLst/>
            <a:gdLst>
              <a:gd name="connsiteX0" fmla="*/ 10025024 w 10025024"/>
              <a:gd name="connsiteY0" fmla="*/ 0 h 3489412"/>
              <a:gd name="connsiteX1" fmla="*/ 0 w 10025024"/>
              <a:gd name="connsiteY1" fmla="*/ 0 h 3489412"/>
              <a:gd name="connsiteX2" fmla="*/ 0 w 10025024"/>
              <a:gd name="connsiteY2" fmla="*/ 3489412 h 3489412"/>
              <a:gd name="connsiteX3" fmla="*/ 6535613 w 10025024"/>
              <a:gd name="connsiteY3" fmla="*/ 3489412 h 3489412"/>
            </a:gdLst>
            <a:ahLst/>
            <a:cxnLst>
              <a:cxn ang="0">
                <a:pos x="connsiteX0" y="connsiteY0"/>
              </a:cxn>
              <a:cxn ang="0">
                <a:pos x="connsiteX1" y="connsiteY1"/>
              </a:cxn>
              <a:cxn ang="0">
                <a:pos x="connsiteX2" y="connsiteY2"/>
              </a:cxn>
              <a:cxn ang="0">
                <a:pos x="connsiteX3" y="connsiteY3"/>
              </a:cxn>
            </a:cxnLst>
            <a:rect l="l" t="t" r="r" b="b"/>
            <a:pathLst>
              <a:path w="10025024" h="3489412">
                <a:moveTo>
                  <a:pt x="10025024" y="0"/>
                </a:moveTo>
                <a:lnTo>
                  <a:pt x="0" y="0"/>
                </a:lnTo>
                <a:lnTo>
                  <a:pt x="0" y="3489412"/>
                </a:lnTo>
                <a:lnTo>
                  <a:pt x="6535613" y="3489412"/>
                </a:lnTo>
                <a:close/>
              </a:path>
            </a:pathLst>
          </a:custGeom>
          <a:gradFill flip="none" rotWithShape="1">
            <a:gsLst>
              <a:gs pos="9000">
                <a:schemeClr val="bg2">
                  <a:lumMod val="75000"/>
                </a:schemeClr>
              </a:gs>
              <a:gs pos="81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Free-form: Shape 5">
            <a:extLst>
              <a:ext uri="{FF2B5EF4-FFF2-40B4-BE49-F238E27FC236}">
                <a16:creationId xmlns:a16="http://schemas.microsoft.com/office/drawing/2014/main" id="{9FA48372-5CEB-DD13-B777-5D251ED667EB}"/>
              </a:ext>
            </a:extLst>
          </p:cNvPr>
          <p:cNvSpPr/>
          <p:nvPr userDrawn="1"/>
        </p:nvSpPr>
        <p:spPr bwMode="auto">
          <a:xfrm>
            <a:off x="0" y="3212182"/>
            <a:ext cx="6362700" cy="3649251"/>
          </a:xfrm>
          <a:custGeom>
            <a:avLst/>
            <a:gdLst>
              <a:gd name="connsiteX0" fmla="*/ 2727325 w 6362700"/>
              <a:gd name="connsiteY0" fmla="*/ 0 h 3649251"/>
              <a:gd name="connsiteX1" fmla="*/ 6362700 w 6362700"/>
              <a:gd name="connsiteY1" fmla="*/ 3635375 h 3649251"/>
              <a:gd name="connsiteX2" fmla="*/ 6348824 w 6362700"/>
              <a:gd name="connsiteY2" fmla="*/ 3649251 h 3649251"/>
              <a:gd name="connsiteX3" fmla="*/ 0 w 6362700"/>
              <a:gd name="connsiteY3" fmla="*/ 3649251 h 3649251"/>
              <a:gd name="connsiteX4" fmla="*/ 0 w 6362700"/>
              <a:gd name="connsiteY4" fmla="*/ 2727325 h 364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2700" h="3649251">
                <a:moveTo>
                  <a:pt x="2727325" y="0"/>
                </a:moveTo>
                <a:lnTo>
                  <a:pt x="6362700" y="3635375"/>
                </a:lnTo>
                <a:lnTo>
                  <a:pt x="6348824" y="3649251"/>
                </a:lnTo>
                <a:lnTo>
                  <a:pt x="0" y="3649251"/>
                </a:lnTo>
                <a:lnTo>
                  <a:pt x="0" y="2727325"/>
                </a:lnTo>
                <a:close/>
              </a:path>
            </a:pathLst>
          </a:custGeom>
          <a:solidFill>
            <a:schemeClr val="bg2">
              <a:lumMod val="7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7" name="Free-form: Shape 6">
            <a:extLst>
              <a:ext uri="{FF2B5EF4-FFF2-40B4-BE49-F238E27FC236}">
                <a16:creationId xmlns:a16="http://schemas.microsoft.com/office/drawing/2014/main" id="{F2097435-28DD-FAE7-DCAF-A85E9BEBB4AB}"/>
              </a:ext>
            </a:extLst>
          </p:cNvPr>
          <p:cNvSpPr/>
          <p:nvPr userDrawn="1"/>
        </p:nvSpPr>
        <p:spPr bwMode="auto">
          <a:xfrm flipV="1">
            <a:off x="1" y="385939"/>
            <a:ext cx="2429343" cy="4847279"/>
          </a:xfrm>
          <a:custGeom>
            <a:avLst/>
            <a:gdLst>
              <a:gd name="connsiteX0" fmla="*/ 0 w 2429343"/>
              <a:gd name="connsiteY0" fmla="*/ 4847279 h 4847279"/>
              <a:gd name="connsiteX1" fmla="*/ 2429343 w 2429343"/>
              <a:gd name="connsiteY1" fmla="*/ 2423640 h 4847279"/>
              <a:gd name="connsiteX2" fmla="*/ 0 w 2429343"/>
              <a:gd name="connsiteY2" fmla="*/ 0 h 4847279"/>
              <a:gd name="connsiteX3" fmla="*/ 0 w 2429343"/>
              <a:gd name="connsiteY3" fmla="*/ 931447 h 4847279"/>
              <a:gd name="connsiteX4" fmla="*/ 1495704 w 2429343"/>
              <a:gd name="connsiteY4" fmla="*/ 2423640 h 4847279"/>
              <a:gd name="connsiteX5" fmla="*/ 0 w 2429343"/>
              <a:gd name="connsiteY5" fmla="*/ 3915831 h 484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9343" h="4847279">
                <a:moveTo>
                  <a:pt x="0" y="4847279"/>
                </a:moveTo>
                <a:lnTo>
                  <a:pt x="2429343" y="2423640"/>
                </a:lnTo>
                <a:lnTo>
                  <a:pt x="0" y="0"/>
                </a:lnTo>
                <a:lnTo>
                  <a:pt x="0" y="931447"/>
                </a:lnTo>
                <a:lnTo>
                  <a:pt x="1495704" y="2423640"/>
                </a:lnTo>
                <a:lnTo>
                  <a:pt x="0" y="3915831"/>
                </a:lnTo>
                <a:close/>
              </a:path>
            </a:pathLst>
          </a:custGeom>
          <a:gradFill flip="none" rotWithShape="1">
            <a:gsLst>
              <a:gs pos="58000">
                <a:schemeClr val="bg2">
                  <a:lumMod val="50000"/>
                  <a:alpha val="50000"/>
                </a:schemeClr>
              </a:gs>
              <a:gs pos="100000">
                <a:schemeClr val="bg2">
                  <a:alpha val="60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8" name="Free-form: Shape 7">
            <a:extLst>
              <a:ext uri="{FF2B5EF4-FFF2-40B4-BE49-F238E27FC236}">
                <a16:creationId xmlns:a16="http://schemas.microsoft.com/office/drawing/2014/main" id="{CFD7FD53-A250-6253-4A0A-8A8E89F17753}"/>
              </a:ext>
            </a:extLst>
          </p:cNvPr>
          <p:cNvSpPr/>
          <p:nvPr userDrawn="1"/>
        </p:nvSpPr>
        <p:spPr bwMode="auto">
          <a:xfrm>
            <a:off x="0" y="1659802"/>
            <a:ext cx="2497605" cy="5201630"/>
          </a:xfrm>
          <a:custGeom>
            <a:avLst/>
            <a:gdLst>
              <a:gd name="connsiteX0" fmla="*/ 1803826 w 2497605"/>
              <a:gd name="connsiteY0" fmla="*/ 3471071 h 5201630"/>
              <a:gd name="connsiteX1" fmla="*/ 2497605 w 2497605"/>
              <a:gd name="connsiteY1" fmla="*/ 4164850 h 5201630"/>
              <a:gd name="connsiteX2" fmla="*/ 1457762 w 2497605"/>
              <a:gd name="connsiteY2" fmla="*/ 5201630 h 5201630"/>
              <a:gd name="connsiteX3" fmla="*/ 68154 w 2497605"/>
              <a:gd name="connsiteY3" fmla="*/ 5201630 h 5201630"/>
              <a:gd name="connsiteX4" fmla="*/ 0 w 2497605"/>
              <a:gd name="connsiteY4" fmla="*/ 0 h 5201630"/>
              <a:gd name="connsiteX5" fmla="*/ 2497605 w 2497605"/>
              <a:gd name="connsiteY5" fmla="*/ 2490248 h 5201630"/>
              <a:gd name="connsiteX6" fmla="*/ 1803826 w 2497605"/>
              <a:gd name="connsiteY6" fmla="*/ 3184028 h 5201630"/>
              <a:gd name="connsiteX7" fmla="*/ 0 w 2497605"/>
              <a:gd name="connsiteY7" fmla="*/ 1385515 h 5201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97605" h="5201630">
                <a:moveTo>
                  <a:pt x="1803826" y="3471071"/>
                </a:moveTo>
                <a:lnTo>
                  <a:pt x="2497605" y="4164850"/>
                </a:lnTo>
                <a:lnTo>
                  <a:pt x="1457762" y="5201630"/>
                </a:lnTo>
                <a:lnTo>
                  <a:pt x="68154" y="5201630"/>
                </a:lnTo>
                <a:close/>
                <a:moveTo>
                  <a:pt x="0" y="0"/>
                </a:moveTo>
                <a:lnTo>
                  <a:pt x="2497605" y="2490248"/>
                </a:lnTo>
                <a:lnTo>
                  <a:pt x="1803826" y="3184028"/>
                </a:lnTo>
                <a:lnTo>
                  <a:pt x="0" y="1385515"/>
                </a:lnTo>
                <a:close/>
              </a:path>
            </a:pathLst>
          </a:custGeom>
          <a:gradFill flip="none" rotWithShape="1">
            <a:gsLst>
              <a:gs pos="0">
                <a:schemeClr val="bg2">
                  <a:lumMod val="50000"/>
                </a:schemeClr>
              </a:gs>
              <a:gs pos="100000">
                <a:schemeClr val="bg2">
                  <a:lumMod val="50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9" name="Diamond 8">
            <a:extLst>
              <a:ext uri="{FF2B5EF4-FFF2-40B4-BE49-F238E27FC236}">
                <a16:creationId xmlns:a16="http://schemas.microsoft.com/office/drawing/2014/main" id="{36372CCE-EAB8-0696-5A72-5F4432073A80}"/>
              </a:ext>
            </a:extLst>
          </p:cNvPr>
          <p:cNvSpPr>
            <a:spLocks noChangeAspect="1"/>
          </p:cNvSpPr>
          <p:nvPr userDrawn="1"/>
        </p:nvSpPr>
        <p:spPr bwMode="auto">
          <a:xfrm>
            <a:off x="771082" y="5173434"/>
            <a:ext cx="998766" cy="998766"/>
          </a:xfrm>
          <a:prstGeom prst="diamond">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0" name="Diamond 9">
            <a:extLst>
              <a:ext uri="{FF2B5EF4-FFF2-40B4-BE49-F238E27FC236}">
                <a16:creationId xmlns:a16="http://schemas.microsoft.com/office/drawing/2014/main" id="{5DA1E256-DC97-52F8-B02B-F3742B71FDFB}"/>
              </a:ext>
            </a:extLst>
          </p:cNvPr>
          <p:cNvSpPr/>
          <p:nvPr userDrawn="1"/>
        </p:nvSpPr>
        <p:spPr bwMode="auto">
          <a:xfrm>
            <a:off x="1660303" y="4038491"/>
            <a:ext cx="1897720" cy="1897720"/>
          </a:xfrm>
          <a:prstGeom prst="diamond">
            <a:avLst/>
          </a:prstGeom>
          <a:noFill/>
          <a:ln w="127000">
            <a:solidFill>
              <a:schemeClr val="bg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sp>
        <p:nvSpPr>
          <p:cNvPr id="14" name="Text Box 3" descr="This is a copyright notice that should be included on the final slide.">
            <a:extLst>
              <a:ext uri="{FF2B5EF4-FFF2-40B4-BE49-F238E27FC236}">
                <a16:creationId xmlns:a16="http://schemas.microsoft.com/office/drawing/2014/main" id="{6587B843-F298-B5A0-D69D-B06F03252C47}"/>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15" name="Free-form: Shape 14">
            <a:extLst>
              <a:ext uri="{FF2B5EF4-FFF2-40B4-BE49-F238E27FC236}">
                <a16:creationId xmlns:a16="http://schemas.microsoft.com/office/drawing/2014/main" id="{72BBAA61-68F1-1FBA-E03B-CED1F4E0AE15}"/>
              </a:ext>
            </a:extLst>
          </p:cNvPr>
          <p:cNvSpPr/>
          <p:nvPr userDrawn="1"/>
        </p:nvSpPr>
        <p:spPr bwMode="auto">
          <a:xfrm flipV="1">
            <a:off x="1" y="3557538"/>
            <a:ext cx="2143125" cy="1208603"/>
          </a:xfrm>
          <a:custGeom>
            <a:avLst/>
            <a:gdLst>
              <a:gd name="connsiteX0" fmla="*/ 1208604 w 2143125"/>
              <a:gd name="connsiteY0" fmla="*/ 3303895 h 3303895"/>
              <a:gd name="connsiteX1" fmla="*/ 2143125 w 2143125"/>
              <a:gd name="connsiteY1" fmla="*/ 2369374 h 3303895"/>
              <a:gd name="connsiteX2" fmla="*/ 358258 w 2143125"/>
              <a:gd name="connsiteY2" fmla="*/ 0 h 3303895"/>
              <a:gd name="connsiteX3" fmla="*/ 0 w 2143125"/>
              <a:gd name="connsiteY3" fmla="*/ 0 h 3303895"/>
              <a:gd name="connsiteX4" fmla="*/ 0 w 2143125"/>
              <a:gd name="connsiteY4" fmla="*/ 2095292 h 3303895"/>
              <a:gd name="connsiteX0" fmla="*/ 358258 w 2143125"/>
              <a:gd name="connsiteY0" fmla="*/ 0 h 3303895"/>
              <a:gd name="connsiteX1" fmla="*/ 0 w 2143125"/>
              <a:gd name="connsiteY1" fmla="*/ 0 h 3303895"/>
              <a:gd name="connsiteX2" fmla="*/ 0 w 2143125"/>
              <a:gd name="connsiteY2" fmla="*/ 2095292 h 3303895"/>
              <a:gd name="connsiteX3" fmla="*/ 1208604 w 2143125"/>
              <a:gd name="connsiteY3" fmla="*/ 3303895 h 3303895"/>
              <a:gd name="connsiteX4" fmla="*/ 2143125 w 2143125"/>
              <a:gd name="connsiteY4" fmla="*/ 2369374 h 3303895"/>
              <a:gd name="connsiteX5" fmla="*/ 449698 w 2143125"/>
              <a:gd name="connsiteY5" fmla="*/ 91440 h 3303895"/>
              <a:gd name="connsiteX0" fmla="*/ 358258 w 2143125"/>
              <a:gd name="connsiteY0" fmla="*/ 0 h 3303895"/>
              <a:gd name="connsiteX1" fmla="*/ 0 w 2143125"/>
              <a:gd name="connsiteY1" fmla="*/ 0 h 3303895"/>
              <a:gd name="connsiteX2" fmla="*/ 0 w 2143125"/>
              <a:gd name="connsiteY2" fmla="*/ 2095292 h 3303895"/>
              <a:gd name="connsiteX3" fmla="*/ 1208604 w 2143125"/>
              <a:gd name="connsiteY3" fmla="*/ 3303895 h 3303895"/>
              <a:gd name="connsiteX4" fmla="*/ 2143125 w 2143125"/>
              <a:gd name="connsiteY4" fmla="*/ 2369374 h 3303895"/>
              <a:gd name="connsiteX0" fmla="*/ 0 w 2143125"/>
              <a:gd name="connsiteY0" fmla="*/ 0 h 3303895"/>
              <a:gd name="connsiteX1" fmla="*/ 0 w 2143125"/>
              <a:gd name="connsiteY1" fmla="*/ 2095292 h 3303895"/>
              <a:gd name="connsiteX2" fmla="*/ 1208604 w 2143125"/>
              <a:gd name="connsiteY2" fmla="*/ 3303895 h 3303895"/>
              <a:gd name="connsiteX3" fmla="*/ 2143125 w 2143125"/>
              <a:gd name="connsiteY3" fmla="*/ 2369374 h 3303895"/>
              <a:gd name="connsiteX0" fmla="*/ 0 w 2143125"/>
              <a:gd name="connsiteY0" fmla="*/ 0 h 1208603"/>
              <a:gd name="connsiteX1" fmla="*/ 1208604 w 2143125"/>
              <a:gd name="connsiteY1" fmla="*/ 1208603 h 1208603"/>
              <a:gd name="connsiteX2" fmla="*/ 2143125 w 2143125"/>
              <a:gd name="connsiteY2" fmla="*/ 274082 h 1208603"/>
            </a:gdLst>
            <a:ahLst/>
            <a:cxnLst>
              <a:cxn ang="0">
                <a:pos x="connsiteX0" y="connsiteY0"/>
              </a:cxn>
              <a:cxn ang="0">
                <a:pos x="connsiteX1" y="connsiteY1"/>
              </a:cxn>
              <a:cxn ang="0">
                <a:pos x="connsiteX2" y="connsiteY2"/>
              </a:cxn>
            </a:cxnLst>
            <a:rect l="l" t="t" r="r" b="b"/>
            <a:pathLst>
              <a:path w="2143125" h="1208603">
                <a:moveTo>
                  <a:pt x="0" y="0"/>
                </a:moveTo>
                <a:lnTo>
                  <a:pt x="1208604" y="1208603"/>
                </a:lnTo>
                <a:lnTo>
                  <a:pt x="2143125" y="274082"/>
                </a:lnTo>
              </a:path>
            </a:pathLst>
          </a:custGeom>
          <a:noFill/>
          <a:ln w="127000">
            <a:solidFill>
              <a:schemeClr val="bg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a:cs typeface="Segoe UI" pitchFamily="34" charset="0"/>
            </a:endParaRPr>
          </a:p>
        </p:txBody>
      </p:sp>
      <p:grpSp>
        <p:nvGrpSpPr>
          <p:cNvPr id="26" name="Group 25">
            <a:extLst>
              <a:ext uri="{FF2B5EF4-FFF2-40B4-BE49-F238E27FC236}">
                <a16:creationId xmlns:a16="http://schemas.microsoft.com/office/drawing/2014/main" id="{81B5CE95-BEC8-78FF-66C0-B2E0D8807281}"/>
              </a:ext>
            </a:extLst>
          </p:cNvPr>
          <p:cNvGrpSpPr/>
          <p:nvPr userDrawn="1"/>
        </p:nvGrpSpPr>
        <p:grpSpPr>
          <a:xfrm>
            <a:off x="604894" y="597820"/>
            <a:ext cx="3084456" cy="292608"/>
            <a:chOff x="604894" y="597820"/>
            <a:chExt cx="3084456" cy="292608"/>
          </a:xfrm>
        </p:grpSpPr>
        <p:pic>
          <p:nvPicPr>
            <p:cNvPr id="27" name="Graphic 26" descr="Microsoft Power Platform logo">
              <a:extLst>
                <a:ext uri="{FF2B5EF4-FFF2-40B4-BE49-F238E27FC236}">
                  <a16:creationId xmlns:a16="http://schemas.microsoft.com/office/drawing/2014/main" id="{120ADA71-126C-9752-3940-1CEAF3C7672E}"/>
                </a:ext>
                <a:ext uri="{C183D7F6-B498-43B3-948B-1728B52AA6E4}">
                  <adec:decorative xmlns:adec="http://schemas.microsoft.com/office/drawing/2017/decorative" val="0"/>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9499"/>
            <a:stretch/>
          </p:blipFill>
          <p:spPr>
            <a:xfrm>
              <a:off x="604894" y="597820"/>
              <a:ext cx="322206" cy="292608"/>
            </a:xfrm>
            <a:prstGeom prst="rect">
              <a:avLst/>
            </a:prstGeom>
          </p:spPr>
        </p:pic>
        <p:pic>
          <p:nvPicPr>
            <p:cNvPr id="28" name="Graphic 27" descr="Microsoft Power Platform logo">
              <a:extLst>
                <a:ext uri="{FF2B5EF4-FFF2-40B4-BE49-F238E27FC236}">
                  <a16:creationId xmlns:a16="http://schemas.microsoft.com/office/drawing/2014/main" id="{1DC06F3F-EF47-D8B4-9C2E-3901B12D65BF}"/>
                </a:ext>
                <a:ext uri="{C183D7F6-B498-43B3-948B-1728B52AA6E4}">
                  <adec:decorative xmlns:adec="http://schemas.microsoft.com/office/drawing/2017/decorative" val="0"/>
                </a:ext>
              </a:extLst>
            </p:cNvPr>
            <p:cNvPicPr>
              <a:picLocks noChangeAspect="1"/>
            </p:cNvPicPr>
            <p:nvPr/>
          </p:nvPicPr>
          <p:blipFill rotWithShape="1">
            <a:blip r:embed="rId2">
              <a:lum bright="100000"/>
              <a:extLst>
                <a:ext uri="{96DAC541-7B7A-43D3-8B79-37D633B846F1}">
                  <asvg:svgBlip xmlns:asvg="http://schemas.microsoft.com/office/drawing/2016/SVG/main" r:embed="rId3"/>
                </a:ext>
              </a:extLst>
            </a:blip>
            <a:srcRect l="11123" r="-527"/>
            <a:stretch/>
          </p:blipFill>
          <p:spPr>
            <a:xfrm>
              <a:off x="946150" y="597820"/>
              <a:ext cx="2743200" cy="292608"/>
            </a:xfrm>
            <a:prstGeom prst="rect">
              <a:avLst/>
            </a:prstGeom>
          </p:spPr>
        </p:pic>
      </p:grpSp>
      <p:sp>
        <p:nvSpPr>
          <p:cNvPr id="35" name="Text Placeholder 4">
            <a:extLst>
              <a:ext uri="{FF2B5EF4-FFF2-40B4-BE49-F238E27FC236}">
                <a16:creationId xmlns:a16="http://schemas.microsoft.com/office/drawing/2014/main" id="{41F9749A-12AA-8DF6-7DAA-A7BEDE155123}"/>
              </a:ext>
            </a:extLst>
          </p:cNvPr>
          <p:cNvSpPr>
            <a:spLocks noGrp="1"/>
          </p:cNvSpPr>
          <p:nvPr>
            <p:ph type="body" sz="quarter" idx="12" hasCustomPrompt="1"/>
          </p:nvPr>
        </p:nvSpPr>
        <p:spPr>
          <a:xfrm>
            <a:off x="6629398" y="5373944"/>
            <a:ext cx="4985307"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solidFill>
                  <a:schemeClr val="bg1"/>
                </a:solidFill>
                <a:latin typeface="+mj-lt"/>
              </a:defRPr>
            </a:lvl1pPr>
          </a:lstStyle>
          <a:p>
            <a:pPr lvl="0"/>
            <a:r>
              <a:rPr lang="en-US"/>
              <a:t>Speaker name</a:t>
            </a:r>
          </a:p>
        </p:txBody>
      </p:sp>
      <p:sp>
        <p:nvSpPr>
          <p:cNvPr id="36" name="Text Placeholder 3">
            <a:extLst>
              <a:ext uri="{FF2B5EF4-FFF2-40B4-BE49-F238E27FC236}">
                <a16:creationId xmlns:a16="http://schemas.microsoft.com/office/drawing/2014/main" id="{8E21DBA0-E9FF-7475-E991-A3FF045FEEB0}"/>
              </a:ext>
            </a:extLst>
          </p:cNvPr>
          <p:cNvSpPr>
            <a:spLocks noGrp="1"/>
          </p:cNvSpPr>
          <p:nvPr>
            <p:ph type="body" sz="quarter" idx="13" hasCustomPrompt="1"/>
          </p:nvPr>
        </p:nvSpPr>
        <p:spPr>
          <a:xfrm>
            <a:off x="6629398" y="5816428"/>
            <a:ext cx="4985307" cy="246221"/>
          </a:xfrm>
        </p:spPr>
        <p:txBody>
          <a:bodyPr/>
          <a:lstStyle>
            <a:lvl1pPr marL="0" indent="0" algn="r">
              <a:buNone/>
              <a:defRPr sz="1600">
                <a:solidFill>
                  <a:schemeClr val="bg1"/>
                </a:solidFill>
              </a:defRPr>
            </a:lvl1pPr>
          </a:lstStyle>
          <a:p>
            <a:pPr lvl="0"/>
            <a:r>
              <a:rPr lang="en-US"/>
              <a:t>Contact information</a:t>
            </a:r>
          </a:p>
        </p:txBody>
      </p:sp>
      <p:sp>
        <p:nvSpPr>
          <p:cNvPr id="2" name="Title 1">
            <a:extLst>
              <a:ext uri="{FF2B5EF4-FFF2-40B4-BE49-F238E27FC236}">
                <a16:creationId xmlns:a16="http://schemas.microsoft.com/office/drawing/2014/main" id="{6B03C06A-6569-7472-F3FD-DCD47752D09E}"/>
              </a:ext>
            </a:extLst>
          </p:cNvPr>
          <p:cNvSpPr>
            <a:spLocks noGrp="1"/>
          </p:cNvSpPr>
          <p:nvPr>
            <p:ph type="title" hasCustomPrompt="1"/>
          </p:nvPr>
        </p:nvSpPr>
        <p:spPr>
          <a:xfrm>
            <a:off x="6629397" y="3924300"/>
            <a:ext cx="4985307" cy="1015663"/>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GB" sz="6600" b="0" kern="1200" cap="none" spc="0" baseline="0" dirty="0" smtClean="0">
                <a:ln w="3175">
                  <a:noFill/>
                </a:ln>
                <a:solidFill>
                  <a:schemeClr val="bg2">
                    <a:lumMod val="20000"/>
                    <a:lumOff val="80000"/>
                  </a:schemeClr>
                </a:solidFill>
                <a:effectLst/>
                <a:latin typeface="Segoe UI Semibold"/>
                <a:ea typeface="+mn-ea"/>
                <a:cs typeface="Segoe UI" panose="020B0502040204020203" pitchFamily="34" charset="0"/>
              </a:defRPr>
            </a:lvl1pPr>
          </a:lstStyle>
          <a:p>
            <a:r>
              <a:rPr lang="en-GB"/>
              <a:t>Thank you!</a:t>
            </a:r>
          </a:p>
        </p:txBody>
      </p:sp>
    </p:spTree>
    <p:extLst>
      <p:ext uri="{BB962C8B-B14F-4D97-AF65-F5344CB8AC3E}">
        <p14:creationId xmlns:p14="http://schemas.microsoft.com/office/powerpoint/2010/main" val="118723338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2 (Light)">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5474156B-520D-0CFF-6121-BFF0C07DD945}"/>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chemeClr val="bg2">
                  <a:lumMod val="75000"/>
                </a:schemeClr>
              </a:gs>
              <a:gs pos="50000">
                <a:schemeClr val="bg2"/>
              </a:gs>
              <a:gs pos="100000">
                <a:schemeClr val="tx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chemeClr val="bg2">
                  <a:lumMod val="20000"/>
                  <a:lumOff val="80000"/>
                </a:schemeClr>
              </a:gs>
              <a:gs pos="63000">
                <a:schemeClr val="bg2"/>
              </a:gs>
              <a:gs pos="100000">
                <a:schemeClr val="tx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fontAlgn="auto">
              <a:lnSpc>
                <a:spcPct val="100000"/>
              </a:lnSpc>
              <a:spcBef>
                <a:spcPts val="0"/>
              </a:spcBef>
              <a:spcAft>
                <a:spcPts val="0"/>
              </a:spcAft>
              <a:buClrTx/>
              <a:buSzTx/>
              <a:buFontTx/>
              <a:buNone/>
              <a:tabLst/>
            </a:pPr>
            <a:endParaRPr kumimoji="0" lang="en-IN" b="0" i="0" u="none" strike="noStrike" cap="none" spc="0" normalizeH="0" baseline="0" noProof="0">
              <a:ln>
                <a:noFill/>
              </a:ln>
              <a:solidFill>
                <a:srgbClr val="000000"/>
              </a:solidFill>
              <a:effectLst/>
              <a:uLnTx/>
              <a:uFillTx/>
              <a:latin typeface="Segoe UI"/>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chemeClr val="bg2">
                  <a:lumMod val="20000"/>
                  <a:lumOff val="80000"/>
                </a:schemeClr>
              </a:gs>
              <a:gs pos="63000">
                <a:schemeClr val="bg2"/>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bg2"/>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193076747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3 (Light)">
    <p:spTree>
      <p:nvGrpSpPr>
        <p:cNvPr id="1" name=""/>
        <p:cNvGrpSpPr/>
        <p:nvPr/>
      </p:nvGrpSpPr>
      <p:grpSpPr>
        <a:xfrm>
          <a:off x="0" y="0"/>
          <a:ext cx="0" cy="0"/>
          <a:chOff x="0" y="0"/>
          <a:chExt cx="0" cy="0"/>
        </a:xfrm>
      </p:grpSpPr>
      <p:pic>
        <p:nvPicPr>
          <p:cNvPr id="116" name="Graphic 115">
            <a:extLst>
              <a:ext uri="{FF2B5EF4-FFF2-40B4-BE49-F238E27FC236}">
                <a16:creationId xmlns:a16="http://schemas.microsoft.com/office/drawing/2014/main" id="{3A7E59A8-E0B6-CD05-3DBD-8BC20313735E}"/>
              </a:ext>
            </a:extLst>
          </p:cNvPr>
          <p:cNvPicPr>
            <a:picLocks noChangeAspect="1"/>
          </p:cNvPicPr>
          <p:nvPr userDrawn="1"/>
        </p:nvPicPr>
        <p:blipFill>
          <a:blip r:embed="rId2">
            <a:grayscl/>
            <a:alphaModFix amt="4000"/>
            <a:extLst>
              <a:ext uri="{96DAC541-7B7A-43D3-8B79-37D633B846F1}">
                <asvg:svgBlip xmlns:asvg="http://schemas.microsoft.com/office/drawing/2016/SVG/main" r:embed="rId3"/>
              </a:ext>
            </a:extLst>
          </a:blip>
          <a:srcRect l="42275" r="2049"/>
          <a:stretch>
            <a:fillRect/>
          </a:stretch>
        </p:blipFill>
        <p:spPr>
          <a:xfrm rot="18415104" flipV="1">
            <a:off x="-1625119" y="-1206766"/>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29" name="Text Placeholder 4">
            <a:extLst>
              <a:ext uri="{FF2B5EF4-FFF2-40B4-BE49-F238E27FC236}">
                <a16:creationId xmlns:a16="http://schemas.microsoft.com/office/drawing/2014/main" id="{ED1427E7-1656-6F99-4DC0-44C3C0980B9B}"/>
              </a:ext>
            </a:extLst>
          </p:cNvPr>
          <p:cNvSpPr>
            <a:spLocks noGrp="1"/>
          </p:cNvSpPr>
          <p:nvPr>
            <p:ph type="body" sz="quarter" idx="12" hasCustomPrompt="1"/>
          </p:nvPr>
        </p:nvSpPr>
        <p:spPr>
          <a:xfrm>
            <a:off x="5007429" y="4442348"/>
            <a:ext cx="6061177" cy="369332"/>
          </a:xfrm>
          <a:noFill/>
        </p:spPr>
        <p:txBody>
          <a:bodyPr wrap="square" lIns="0" tIns="0" rIns="0" bIns="0" anchor="ctr">
            <a:spAutoFit/>
          </a:bodyPr>
          <a:lstStyle>
            <a:lvl1pPr marL="0" indent="0" algn="r">
              <a:spcBef>
                <a:spcPts val="0"/>
              </a:spcBef>
              <a:spcAft>
                <a:spcPts val="0"/>
              </a:spcAft>
              <a:buFont typeface="Arial" panose="020B0604020202020204" pitchFamily="34" charset="0"/>
              <a:buNone/>
              <a:defRPr lang="en-US" sz="2400" kern="1200" spc="0" baseline="0" dirty="0">
                <a:solidFill>
                  <a:srgbClr val="FFFFFF">
                    <a:lumMod val="50000"/>
                  </a:srgbClr>
                </a:solidFill>
                <a:latin typeface="Segoe UI Semibold"/>
                <a:ea typeface="+mn-ea"/>
                <a:cs typeface="Segoe UI" panose="020B0502040204020203" pitchFamily="34" charset="0"/>
              </a:defRPr>
            </a:lvl1pPr>
          </a:lstStyle>
          <a:p>
            <a:pPr marL="0" marR="0" lvl="0" indent="0" algn="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a:t>Speaker name</a:t>
            </a:r>
          </a:p>
        </p:txBody>
      </p:sp>
      <p:sp>
        <p:nvSpPr>
          <p:cNvPr id="30" name="Text Placeholder 3">
            <a:extLst>
              <a:ext uri="{FF2B5EF4-FFF2-40B4-BE49-F238E27FC236}">
                <a16:creationId xmlns:a16="http://schemas.microsoft.com/office/drawing/2014/main" id="{10C2B09A-54BA-8905-D458-3913B0BEA66C}"/>
              </a:ext>
            </a:extLst>
          </p:cNvPr>
          <p:cNvSpPr>
            <a:spLocks noGrp="1"/>
          </p:cNvSpPr>
          <p:nvPr>
            <p:ph type="body" sz="quarter" idx="13" hasCustomPrompt="1"/>
          </p:nvPr>
        </p:nvSpPr>
        <p:spPr>
          <a:xfrm>
            <a:off x="5007429" y="4965568"/>
            <a:ext cx="6061177" cy="307777"/>
          </a:xfrm>
        </p:spPr>
        <p:txBody>
          <a:bodyPr anchor="ctr"/>
          <a:lstStyle>
            <a:lvl1pPr marL="0" indent="0" algn="r">
              <a:buNone/>
              <a:defRPr lang="en-US" sz="2000" kern="1200" spc="0" baseline="0" dirty="0">
                <a:solidFill>
                  <a:srgbClr val="000000"/>
                </a:solidFill>
                <a:latin typeface="+mn-lt"/>
                <a:ea typeface="+mn-ea"/>
                <a:cs typeface="Segoe UI" panose="020B0502040204020203" pitchFamily="34" charset="0"/>
              </a:defRPr>
            </a:lvl1pPr>
          </a:lstStyle>
          <a:p>
            <a:pPr marL="0" marR="0" lvl="0" indent="0" algn="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a:t>Contact information</a:t>
            </a:r>
          </a:p>
        </p:txBody>
      </p:sp>
      <p:sp>
        <p:nvSpPr>
          <p:cNvPr id="2" name="Oval 1">
            <a:extLst>
              <a:ext uri="{FF2B5EF4-FFF2-40B4-BE49-F238E27FC236}">
                <a16:creationId xmlns:a16="http://schemas.microsoft.com/office/drawing/2014/main" id="{328D9C4A-C12F-C5EA-3F38-D34B616769A2}"/>
              </a:ext>
            </a:extLst>
          </p:cNvPr>
          <p:cNvSpPr/>
          <p:nvPr userDrawn="1"/>
        </p:nvSpPr>
        <p:spPr bwMode="auto">
          <a:xfrm>
            <a:off x="5219700" y="2090736"/>
            <a:ext cx="2185566" cy="2185566"/>
          </a:xfrm>
          <a:prstGeom prst="ellipse">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Graphic 10" descr="Microsoft Power Platform logo">
            <a:extLst>
              <a:ext uri="{FF2B5EF4-FFF2-40B4-BE49-F238E27FC236}">
                <a16:creationId xmlns:a16="http://schemas.microsoft.com/office/drawing/2014/main" id="{2B08070D-DA45-9E50-5236-87D907B8A4FA}"/>
              </a:ext>
              <a:ext uri="{C183D7F6-B498-43B3-948B-1728B52AA6E4}">
                <adec:decorative xmlns:adec="http://schemas.microsoft.com/office/drawing/2017/decorative" val="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604894" y="597820"/>
            <a:ext cx="3068320" cy="292608"/>
          </a:xfrm>
          <a:prstGeom prst="rect">
            <a:avLst/>
          </a:prstGeom>
        </p:spPr>
      </p:pic>
      <p:sp>
        <p:nvSpPr>
          <p:cNvPr id="12" name="Free-form: Shape 11">
            <a:extLst>
              <a:ext uri="{FF2B5EF4-FFF2-40B4-BE49-F238E27FC236}">
                <a16:creationId xmlns:a16="http://schemas.microsoft.com/office/drawing/2014/main" id="{0F41B74D-A7EF-3B20-7F0D-D067296E9EC6}"/>
              </a:ext>
            </a:extLst>
          </p:cNvPr>
          <p:cNvSpPr/>
          <p:nvPr userDrawn="1"/>
        </p:nvSpPr>
        <p:spPr bwMode="auto">
          <a:xfrm flipH="1" flipV="1">
            <a:off x="2171700" y="0"/>
            <a:ext cx="9715500" cy="5918200"/>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987DECF0-2825-F323-1C94-7430D87E00E5}"/>
              </a:ext>
            </a:extLst>
          </p:cNvPr>
          <p:cNvGrpSpPr/>
          <p:nvPr userDrawn="1"/>
        </p:nvGrpSpPr>
        <p:grpSpPr>
          <a:xfrm rot="5400000">
            <a:off x="933017" y="5029200"/>
            <a:ext cx="932403" cy="932403"/>
            <a:chOff x="11016820" y="5720920"/>
            <a:chExt cx="870379" cy="870379"/>
          </a:xfrm>
        </p:grpSpPr>
        <p:sp>
          <p:nvSpPr>
            <p:cNvPr id="17" name="Oval 16">
              <a:extLst>
                <a:ext uri="{FF2B5EF4-FFF2-40B4-BE49-F238E27FC236}">
                  <a16:creationId xmlns:a16="http://schemas.microsoft.com/office/drawing/2014/main" id="{CDAB639E-D164-BC8B-4619-40816048398F}"/>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DD002153-809C-34E9-0578-2AA7C15B1C2C}"/>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33FEB50E-6B75-3FB6-E975-8BCDE5024C9E}"/>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9764DC1F-AABF-35A3-1458-72C9D07C5C2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EB4321EC-BAC3-DA0F-4630-6E6B57E9FA8F}"/>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41A3E2B5-28D3-C2B2-8A09-1BB3097A442D}"/>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06C83398-8708-BA02-6FAE-3928DB816762}"/>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9DABA7B6-3A8C-9246-13E2-CCA2D76D493E}"/>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3BA4D6B5-4B90-7357-1AC2-8146651B29E3}"/>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5F486D6-6932-FA63-AC6B-7D2F304BE77A}"/>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49B813A-7A86-ED14-2F6C-5DD6BC1D8C2D}"/>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FF4D76DA-8C14-D22D-8350-903159932C33}"/>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8" name="Free-form: Shape 37">
            <a:extLst>
              <a:ext uri="{FF2B5EF4-FFF2-40B4-BE49-F238E27FC236}">
                <a16:creationId xmlns:a16="http://schemas.microsoft.com/office/drawing/2014/main" id="{03AE6250-4BAE-A5D3-8E60-0CB02D58C209}"/>
              </a:ext>
            </a:extLst>
          </p:cNvPr>
          <p:cNvSpPr/>
          <p:nvPr userDrawn="1"/>
        </p:nvSpPr>
        <p:spPr bwMode="auto">
          <a:xfrm flipH="1" flipV="1">
            <a:off x="604894" y="2628900"/>
            <a:ext cx="11004494" cy="3613150"/>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Text Box 3" descr="This is a copyright notice that should be included on the final slide.">
            <a:extLst>
              <a:ext uri="{FF2B5EF4-FFF2-40B4-BE49-F238E27FC236}">
                <a16:creationId xmlns:a16="http://schemas.microsoft.com/office/drawing/2014/main" id="{23A27302-55F2-1DF8-B450-7D1630FFA97D}"/>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ea typeface="+mn-ea"/>
                <a:cs typeface="Segoe UI" pitchFamily="34" charset="0"/>
              </a:rPr>
              <a:t>© Copyright Microsoft Corporation. All rights reserved. </a:t>
            </a:r>
          </a:p>
        </p:txBody>
      </p:sp>
      <p:grpSp>
        <p:nvGrpSpPr>
          <p:cNvPr id="41" name="Group 40">
            <a:extLst>
              <a:ext uri="{FF2B5EF4-FFF2-40B4-BE49-F238E27FC236}">
                <a16:creationId xmlns:a16="http://schemas.microsoft.com/office/drawing/2014/main" id="{3C47CEF5-4E26-434F-C205-C5D59182A20A}"/>
              </a:ext>
            </a:extLst>
          </p:cNvPr>
          <p:cNvGrpSpPr/>
          <p:nvPr userDrawn="1"/>
        </p:nvGrpSpPr>
        <p:grpSpPr>
          <a:xfrm>
            <a:off x="7536264" y="1533901"/>
            <a:ext cx="4636098" cy="950695"/>
            <a:chOff x="2110257" y="-2186187"/>
            <a:chExt cx="6422153" cy="1316951"/>
          </a:xfrm>
        </p:grpSpPr>
        <p:sp>
          <p:nvSpPr>
            <p:cNvPr id="42" name="Oval 41">
              <a:extLst>
                <a:ext uri="{FF2B5EF4-FFF2-40B4-BE49-F238E27FC236}">
                  <a16:creationId xmlns:a16="http://schemas.microsoft.com/office/drawing/2014/main" id="{85F5C0AB-990D-2F9A-9824-12A661B549A4}"/>
                </a:ext>
              </a:extLst>
            </p:cNvPr>
            <p:cNvSpPr/>
            <p:nvPr/>
          </p:nvSpPr>
          <p:spPr bwMode="auto">
            <a:xfrm rot="16200000" flipH="1">
              <a:off x="544594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8CC8D0A2-FC3B-DF70-09D0-8B9E76E48C55}"/>
                </a:ext>
              </a:extLst>
            </p:cNvPr>
            <p:cNvSpPr/>
            <p:nvPr/>
          </p:nvSpPr>
          <p:spPr bwMode="auto">
            <a:xfrm rot="16200000" flipH="1">
              <a:off x="581657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9A9D49D7-29F9-248B-14A7-BBBBEF6CAAE1}"/>
                </a:ext>
              </a:extLst>
            </p:cNvPr>
            <p:cNvSpPr/>
            <p:nvPr/>
          </p:nvSpPr>
          <p:spPr bwMode="auto">
            <a:xfrm rot="16200000" flipH="1">
              <a:off x="618720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B2561DA4-A2CD-FAF3-7040-2E2E3D84BE0C}"/>
                </a:ext>
              </a:extLst>
            </p:cNvPr>
            <p:cNvSpPr/>
            <p:nvPr/>
          </p:nvSpPr>
          <p:spPr bwMode="auto">
            <a:xfrm flipH="1">
              <a:off x="729910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9B8C7BF9-CF2E-086F-A931-59D2D6FDE469}"/>
                </a:ext>
              </a:extLst>
            </p:cNvPr>
            <p:cNvSpPr/>
            <p:nvPr/>
          </p:nvSpPr>
          <p:spPr bwMode="auto">
            <a:xfrm rot="16200000" flipH="1">
              <a:off x="766973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E674ABA2-9D9F-1574-0667-BB61EC6450D3}"/>
                </a:ext>
              </a:extLst>
            </p:cNvPr>
            <p:cNvSpPr/>
            <p:nvPr/>
          </p:nvSpPr>
          <p:spPr bwMode="auto">
            <a:xfrm rot="16200000" flipH="1">
              <a:off x="804036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11D13ED-5B08-1E30-A093-88381E410AFC}"/>
                </a:ext>
              </a:extLst>
            </p:cNvPr>
            <p:cNvSpPr/>
            <p:nvPr/>
          </p:nvSpPr>
          <p:spPr bwMode="auto">
            <a:xfrm rot="16200000" flipH="1">
              <a:off x="841100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45994FC4-52D3-CBD4-359A-5C6BC4753B98}"/>
                </a:ext>
              </a:extLst>
            </p:cNvPr>
            <p:cNvSpPr/>
            <p:nvPr/>
          </p:nvSpPr>
          <p:spPr bwMode="auto">
            <a:xfrm flipH="1">
              <a:off x="692847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09015457-EA20-56F4-EB5A-4E4A95F4B2F9}"/>
                </a:ext>
              </a:extLst>
            </p:cNvPr>
            <p:cNvSpPr/>
            <p:nvPr/>
          </p:nvSpPr>
          <p:spPr bwMode="auto">
            <a:xfrm flipH="1">
              <a:off x="655784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6B18E8D1-4891-B493-559C-C49D4F4749E3}"/>
                </a:ext>
              </a:extLst>
            </p:cNvPr>
            <p:cNvSpPr/>
            <p:nvPr/>
          </p:nvSpPr>
          <p:spPr bwMode="auto">
            <a:xfrm rot="16200000" flipH="1">
              <a:off x="544594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04209FF1-B135-83FD-1F0F-9935EBF19CBA}"/>
                </a:ext>
              </a:extLst>
            </p:cNvPr>
            <p:cNvSpPr/>
            <p:nvPr/>
          </p:nvSpPr>
          <p:spPr bwMode="auto">
            <a:xfrm rot="16200000" flipH="1">
              <a:off x="581657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6D1E3D37-5028-D6E6-BC57-4E0F6530B556}"/>
                </a:ext>
              </a:extLst>
            </p:cNvPr>
            <p:cNvSpPr/>
            <p:nvPr/>
          </p:nvSpPr>
          <p:spPr bwMode="auto">
            <a:xfrm rot="16200000" flipH="1">
              <a:off x="618720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691117A2-350B-A2A8-0C2B-488272516AAC}"/>
                </a:ext>
              </a:extLst>
            </p:cNvPr>
            <p:cNvSpPr/>
            <p:nvPr/>
          </p:nvSpPr>
          <p:spPr bwMode="auto">
            <a:xfrm flipH="1">
              <a:off x="729910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B6B779F3-C5D7-85F4-E094-D311373F3123}"/>
                </a:ext>
              </a:extLst>
            </p:cNvPr>
            <p:cNvSpPr/>
            <p:nvPr/>
          </p:nvSpPr>
          <p:spPr bwMode="auto">
            <a:xfrm rot="16200000" flipH="1">
              <a:off x="766973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C90D65A-9B8D-6ACD-E374-15C1EEB0516F}"/>
                </a:ext>
              </a:extLst>
            </p:cNvPr>
            <p:cNvSpPr/>
            <p:nvPr/>
          </p:nvSpPr>
          <p:spPr bwMode="auto">
            <a:xfrm rot="16200000" flipH="1">
              <a:off x="804036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16A3F3A3-12F8-4A60-C6DA-E8550EE733F3}"/>
                </a:ext>
              </a:extLst>
            </p:cNvPr>
            <p:cNvSpPr/>
            <p:nvPr/>
          </p:nvSpPr>
          <p:spPr bwMode="auto">
            <a:xfrm rot="16200000" flipH="1">
              <a:off x="841100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778DA2C-346D-E6C4-AA4B-7107C88BB627}"/>
                </a:ext>
              </a:extLst>
            </p:cNvPr>
            <p:cNvSpPr/>
            <p:nvPr/>
          </p:nvSpPr>
          <p:spPr bwMode="auto">
            <a:xfrm flipH="1">
              <a:off x="692847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A335053E-8EA8-4A66-B89C-BEB5BE1FB6E8}"/>
                </a:ext>
              </a:extLst>
            </p:cNvPr>
            <p:cNvSpPr/>
            <p:nvPr/>
          </p:nvSpPr>
          <p:spPr bwMode="auto">
            <a:xfrm flipH="1">
              <a:off x="655784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E83F58D6-4326-2626-9F49-92570BAC141F}"/>
                </a:ext>
              </a:extLst>
            </p:cNvPr>
            <p:cNvSpPr/>
            <p:nvPr/>
          </p:nvSpPr>
          <p:spPr bwMode="auto">
            <a:xfrm rot="16200000" flipH="1">
              <a:off x="544594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9296434F-0FA2-14AA-6625-45E69FDAB767}"/>
                </a:ext>
              </a:extLst>
            </p:cNvPr>
            <p:cNvSpPr/>
            <p:nvPr/>
          </p:nvSpPr>
          <p:spPr bwMode="auto">
            <a:xfrm rot="16200000" flipH="1">
              <a:off x="581657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C7532114-B426-DA63-7BEE-86777BB54061}"/>
                </a:ext>
              </a:extLst>
            </p:cNvPr>
            <p:cNvSpPr/>
            <p:nvPr/>
          </p:nvSpPr>
          <p:spPr bwMode="auto">
            <a:xfrm rot="16200000" flipH="1">
              <a:off x="618720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C3A7092C-212F-3730-A7A6-8C584BAE4283}"/>
                </a:ext>
              </a:extLst>
            </p:cNvPr>
            <p:cNvSpPr/>
            <p:nvPr/>
          </p:nvSpPr>
          <p:spPr bwMode="auto">
            <a:xfrm flipH="1">
              <a:off x="729910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612ED967-98EA-7F85-0868-E80276A0BAC9}"/>
                </a:ext>
              </a:extLst>
            </p:cNvPr>
            <p:cNvSpPr/>
            <p:nvPr/>
          </p:nvSpPr>
          <p:spPr bwMode="auto">
            <a:xfrm rot="16200000" flipH="1">
              <a:off x="766973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F251AF1B-67A0-6343-D19A-B9BA44690D42}"/>
                </a:ext>
              </a:extLst>
            </p:cNvPr>
            <p:cNvSpPr/>
            <p:nvPr/>
          </p:nvSpPr>
          <p:spPr bwMode="auto">
            <a:xfrm rot="16200000" flipH="1">
              <a:off x="804036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036B1FA-9118-7392-802E-F7856BBF7515}"/>
                </a:ext>
              </a:extLst>
            </p:cNvPr>
            <p:cNvSpPr/>
            <p:nvPr/>
          </p:nvSpPr>
          <p:spPr bwMode="auto">
            <a:xfrm rot="16200000" flipH="1">
              <a:off x="841100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073763-3649-CC03-CBC8-723B2E6792E7}"/>
                </a:ext>
              </a:extLst>
            </p:cNvPr>
            <p:cNvSpPr/>
            <p:nvPr/>
          </p:nvSpPr>
          <p:spPr bwMode="auto">
            <a:xfrm flipH="1">
              <a:off x="692847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8" name="Oval 67">
              <a:extLst>
                <a:ext uri="{FF2B5EF4-FFF2-40B4-BE49-F238E27FC236}">
                  <a16:creationId xmlns:a16="http://schemas.microsoft.com/office/drawing/2014/main" id="{3A374FDD-BAA4-371C-CC42-BA6EB27DC8D7}"/>
                </a:ext>
              </a:extLst>
            </p:cNvPr>
            <p:cNvSpPr/>
            <p:nvPr/>
          </p:nvSpPr>
          <p:spPr bwMode="auto">
            <a:xfrm flipH="1">
              <a:off x="655784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8FED1891-7910-423A-B412-31C9F6A3F168}"/>
                </a:ext>
              </a:extLst>
            </p:cNvPr>
            <p:cNvSpPr/>
            <p:nvPr/>
          </p:nvSpPr>
          <p:spPr bwMode="auto">
            <a:xfrm rot="16200000" flipH="1">
              <a:off x="544594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4E014EFB-467C-ECCB-7962-C767F03D682D}"/>
                </a:ext>
              </a:extLst>
            </p:cNvPr>
            <p:cNvSpPr/>
            <p:nvPr/>
          </p:nvSpPr>
          <p:spPr bwMode="auto">
            <a:xfrm rot="16200000" flipH="1">
              <a:off x="581657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C80BB61A-BA3B-0441-BDCE-B312AC39D15F}"/>
                </a:ext>
              </a:extLst>
            </p:cNvPr>
            <p:cNvSpPr/>
            <p:nvPr/>
          </p:nvSpPr>
          <p:spPr bwMode="auto">
            <a:xfrm rot="16200000" flipH="1">
              <a:off x="618720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9828A16C-4250-F81A-4756-F0BB5781CB09}"/>
                </a:ext>
              </a:extLst>
            </p:cNvPr>
            <p:cNvSpPr/>
            <p:nvPr/>
          </p:nvSpPr>
          <p:spPr bwMode="auto">
            <a:xfrm flipH="1">
              <a:off x="729910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69F02B4D-05F2-907F-FA80-146C2407926B}"/>
                </a:ext>
              </a:extLst>
            </p:cNvPr>
            <p:cNvSpPr/>
            <p:nvPr/>
          </p:nvSpPr>
          <p:spPr bwMode="auto">
            <a:xfrm rot="16200000" flipH="1">
              <a:off x="766973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3359AB73-768C-5A56-ADDA-87F0576AB605}"/>
                </a:ext>
              </a:extLst>
            </p:cNvPr>
            <p:cNvSpPr/>
            <p:nvPr/>
          </p:nvSpPr>
          <p:spPr bwMode="auto">
            <a:xfrm rot="16200000" flipH="1">
              <a:off x="804036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07682A51-2BAE-D9F2-517F-04C7E0CB82BA}"/>
                </a:ext>
              </a:extLst>
            </p:cNvPr>
            <p:cNvSpPr/>
            <p:nvPr/>
          </p:nvSpPr>
          <p:spPr bwMode="auto">
            <a:xfrm rot="16200000" flipH="1">
              <a:off x="841100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A25FB99-1C34-2689-DE7D-23F96876F28B}"/>
                </a:ext>
              </a:extLst>
            </p:cNvPr>
            <p:cNvSpPr/>
            <p:nvPr/>
          </p:nvSpPr>
          <p:spPr bwMode="auto">
            <a:xfrm flipH="1">
              <a:off x="692847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976316FF-8C95-5855-6E47-7A2400E4D2E7}"/>
                </a:ext>
              </a:extLst>
            </p:cNvPr>
            <p:cNvSpPr/>
            <p:nvPr/>
          </p:nvSpPr>
          <p:spPr bwMode="auto">
            <a:xfrm flipH="1">
              <a:off x="655784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D1804F6-8356-8A39-2957-654FFA8EE4EA}"/>
                </a:ext>
              </a:extLst>
            </p:cNvPr>
            <p:cNvSpPr/>
            <p:nvPr/>
          </p:nvSpPr>
          <p:spPr bwMode="auto">
            <a:xfrm rot="16200000" flipH="1">
              <a:off x="211025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697BC876-FF0A-5AAC-5C72-BE0B08F6B307}"/>
                </a:ext>
              </a:extLst>
            </p:cNvPr>
            <p:cNvSpPr/>
            <p:nvPr/>
          </p:nvSpPr>
          <p:spPr bwMode="auto">
            <a:xfrm rot="16200000" flipH="1">
              <a:off x="248088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71B1C47F-E934-7BF1-A303-81689FCE3BBF}"/>
                </a:ext>
              </a:extLst>
            </p:cNvPr>
            <p:cNvSpPr/>
            <p:nvPr/>
          </p:nvSpPr>
          <p:spPr bwMode="auto">
            <a:xfrm rot="16200000" flipH="1">
              <a:off x="285152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686A8F46-B481-C7BB-3082-D8622C53C252}"/>
                </a:ext>
              </a:extLst>
            </p:cNvPr>
            <p:cNvSpPr/>
            <p:nvPr/>
          </p:nvSpPr>
          <p:spPr bwMode="auto">
            <a:xfrm flipH="1">
              <a:off x="3963417"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5BCF7037-DADA-4A96-F7DC-AB443E05FA5C}"/>
                </a:ext>
              </a:extLst>
            </p:cNvPr>
            <p:cNvSpPr/>
            <p:nvPr/>
          </p:nvSpPr>
          <p:spPr bwMode="auto">
            <a:xfrm rot="16200000" flipH="1">
              <a:off x="4334049"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AD6D1AA5-7D71-C1CB-C470-378A60914442}"/>
                </a:ext>
              </a:extLst>
            </p:cNvPr>
            <p:cNvSpPr/>
            <p:nvPr/>
          </p:nvSpPr>
          <p:spPr bwMode="auto">
            <a:xfrm rot="16200000" flipH="1">
              <a:off x="4704681"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77500A5D-B3AA-309C-3D1E-105F945788B7}"/>
                </a:ext>
              </a:extLst>
            </p:cNvPr>
            <p:cNvSpPr/>
            <p:nvPr/>
          </p:nvSpPr>
          <p:spPr bwMode="auto">
            <a:xfrm rot="16200000" flipH="1">
              <a:off x="507531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5" name="Oval 84">
              <a:extLst>
                <a:ext uri="{FF2B5EF4-FFF2-40B4-BE49-F238E27FC236}">
                  <a16:creationId xmlns:a16="http://schemas.microsoft.com/office/drawing/2014/main" id="{D7997A35-F408-AE73-AA8E-15EF5E248C92}"/>
                </a:ext>
              </a:extLst>
            </p:cNvPr>
            <p:cNvSpPr/>
            <p:nvPr/>
          </p:nvSpPr>
          <p:spPr bwMode="auto">
            <a:xfrm flipH="1">
              <a:off x="3592785"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6" name="Oval 85">
              <a:extLst>
                <a:ext uri="{FF2B5EF4-FFF2-40B4-BE49-F238E27FC236}">
                  <a16:creationId xmlns:a16="http://schemas.microsoft.com/office/drawing/2014/main" id="{97B6D733-4487-637F-11CF-C9EA4143B76F}"/>
                </a:ext>
              </a:extLst>
            </p:cNvPr>
            <p:cNvSpPr/>
            <p:nvPr/>
          </p:nvSpPr>
          <p:spPr bwMode="auto">
            <a:xfrm flipH="1">
              <a:off x="3222153" y="-218618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94CE726B-FFF4-BD97-D30C-5B0898B39919}"/>
                </a:ext>
              </a:extLst>
            </p:cNvPr>
            <p:cNvSpPr/>
            <p:nvPr/>
          </p:nvSpPr>
          <p:spPr bwMode="auto">
            <a:xfrm rot="16200000" flipH="1">
              <a:off x="211025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7D58717A-C73E-4A61-33DB-0D734732426B}"/>
                </a:ext>
              </a:extLst>
            </p:cNvPr>
            <p:cNvSpPr/>
            <p:nvPr/>
          </p:nvSpPr>
          <p:spPr bwMode="auto">
            <a:xfrm rot="16200000" flipH="1">
              <a:off x="248088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Oval 88">
              <a:extLst>
                <a:ext uri="{FF2B5EF4-FFF2-40B4-BE49-F238E27FC236}">
                  <a16:creationId xmlns:a16="http://schemas.microsoft.com/office/drawing/2014/main" id="{1EAFAD89-4A4F-F63D-0ECB-810ED30921EC}"/>
                </a:ext>
              </a:extLst>
            </p:cNvPr>
            <p:cNvSpPr/>
            <p:nvPr/>
          </p:nvSpPr>
          <p:spPr bwMode="auto">
            <a:xfrm rot="16200000" flipH="1">
              <a:off x="285152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Oval 89">
              <a:extLst>
                <a:ext uri="{FF2B5EF4-FFF2-40B4-BE49-F238E27FC236}">
                  <a16:creationId xmlns:a16="http://schemas.microsoft.com/office/drawing/2014/main" id="{31DFDC77-6E9C-4015-060B-10E5C49E35D0}"/>
                </a:ext>
              </a:extLst>
            </p:cNvPr>
            <p:cNvSpPr/>
            <p:nvPr/>
          </p:nvSpPr>
          <p:spPr bwMode="auto">
            <a:xfrm flipH="1">
              <a:off x="3963417"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1" name="Oval 90">
              <a:extLst>
                <a:ext uri="{FF2B5EF4-FFF2-40B4-BE49-F238E27FC236}">
                  <a16:creationId xmlns:a16="http://schemas.microsoft.com/office/drawing/2014/main" id="{CF452185-1B91-EE5D-DC9E-F6E1D4A7A7A9}"/>
                </a:ext>
              </a:extLst>
            </p:cNvPr>
            <p:cNvSpPr/>
            <p:nvPr/>
          </p:nvSpPr>
          <p:spPr bwMode="auto">
            <a:xfrm rot="16200000" flipH="1">
              <a:off x="4334049"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17748EFE-0A2B-A83A-D005-BC9D09AE4E02}"/>
                </a:ext>
              </a:extLst>
            </p:cNvPr>
            <p:cNvSpPr/>
            <p:nvPr/>
          </p:nvSpPr>
          <p:spPr bwMode="auto">
            <a:xfrm rot="16200000" flipH="1">
              <a:off x="4704681"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3" name="Oval 92">
              <a:extLst>
                <a:ext uri="{FF2B5EF4-FFF2-40B4-BE49-F238E27FC236}">
                  <a16:creationId xmlns:a16="http://schemas.microsoft.com/office/drawing/2014/main" id="{138668CA-F054-E0EA-D6C2-910ADF8B020F}"/>
                </a:ext>
              </a:extLst>
            </p:cNvPr>
            <p:cNvSpPr/>
            <p:nvPr/>
          </p:nvSpPr>
          <p:spPr bwMode="auto">
            <a:xfrm rot="16200000" flipH="1">
              <a:off x="507531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4" name="Oval 93">
              <a:extLst>
                <a:ext uri="{FF2B5EF4-FFF2-40B4-BE49-F238E27FC236}">
                  <a16:creationId xmlns:a16="http://schemas.microsoft.com/office/drawing/2014/main" id="{85DB7F3E-FAB7-FCFC-11EB-E2A53EE8EDFD}"/>
                </a:ext>
              </a:extLst>
            </p:cNvPr>
            <p:cNvSpPr/>
            <p:nvPr/>
          </p:nvSpPr>
          <p:spPr bwMode="auto">
            <a:xfrm flipH="1">
              <a:off x="3592785"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5" name="Oval 94">
              <a:extLst>
                <a:ext uri="{FF2B5EF4-FFF2-40B4-BE49-F238E27FC236}">
                  <a16:creationId xmlns:a16="http://schemas.microsoft.com/office/drawing/2014/main" id="{88B7CBBC-283E-38E4-EE8C-E594B7BAAF7E}"/>
                </a:ext>
              </a:extLst>
            </p:cNvPr>
            <p:cNvSpPr/>
            <p:nvPr/>
          </p:nvSpPr>
          <p:spPr bwMode="auto">
            <a:xfrm flipH="1">
              <a:off x="3222153" y="-1787671"/>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6" name="Oval 95">
              <a:extLst>
                <a:ext uri="{FF2B5EF4-FFF2-40B4-BE49-F238E27FC236}">
                  <a16:creationId xmlns:a16="http://schemas.microsoft.com/office/drawing/2014/main" id="{1B2B4742-47FE-AAE8-AB75-F345D93381BB}"/>
                </a:ext>
              </a:extLst>
            </p:cNvPr>
            <p:cNvSpPr/>
            <p:nvPr/>
          </p:nvSpPr>
          <p:spPr bwMode="auto">
            <a:xfrm rot="16200000" flipH="1">
              <a:off x="211025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5E08CE76-1221-787E-AA99-3E2E6AEC20A0}"/>
                </a:ext>
              </a:extLst>
            </p:cNvPr>
            <p:cNvSpPr/>
            <p:nvPr/>
          </p:nvSpPr>
          <p:spPr bwMode="auto">
            <a:xfrm rot="16200000" flipH="1">
              <a:off x="248088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B633EE0B-4B44-00A0-EC81-00D8CE72E24E}"/>
                </a:ext>
              </a:extLst>
            </p:cNvPr>
            <p:cNvSpPr/>
            <p:nvPr/>
          </p:nvSpPr>
          <p:spPr bwMode="auto">
            <a:xfrm rot="16200000" flipH="1">
              <a:off x="285152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B2C4282A-0E57-F3DA-B1B3-E74657C9CF9F}"/>
                </a:ext>
              </a:extLst>
            </p:cNvPr>
            <p:cNvSpPr/>
            <p:nvPr/>
          </p:nvSpPr>
          <p:spPr bwMode="auto">
            <a:xfrm flipH="1">
              <a:off x="3963417"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0" name="Oval 99">
              <a:extLst>
                <a:ext uri="{FF2B5EF4-FFF2-40B4-BE49-F238E27FC236}">
                  <a16:creationId xmlns:a16="http://schemas.microsoft.com/office/drawing/2014/main" id="{A8D7E182-1229-E958-38C9-EC1269F52A0C}"/>
                </a:ext>
              </a:extLst>
            </p:cNvPr>
            <p:cNvSpPr/>
            <p:nvPr/>
          </p:nvSpPr>
          <p:spPr bwMode="auto">
            <a:xfrm rot="16200000" flipH="1">
              <a:off x="4334049"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1" name="Oval 100">
              <a:extLst>
                <a:ext uri="{FF2B5EF4-FFF2-40B4-BE49-F238E27FC236}">
                  <a16:creationId xmlns:a16="http://schemas.microsoft.com/office/drawing/2014/main" id="{D9EED7B3-88D9-E868-F290-F95A30153EB4}"/>
                </a:ext>
              </a:extLst>
            </p:cNvPr>
            <p:cNvSpPr/>
            <p:nvPr/>
          </p:nvSpPr>
          <p:spPr bwMode="auto">
            <a:xfrm rot="16200000" flipH="1">
              <a:off x="4704681"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A5E49765-F8F1-BC30-FD19-4563677004B7}"/>
                </a:ext>
              </a:extLst>
            </p:cNvPr>
            <p:cNvSpPr/>
            <p:nvPr/>
          </p:nvSpPr>
          <p:spPr bwMode="auto">
            <a:xfrm rot="16200000" flipH="1">
              <a:off x="507531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19555EF8-509A-3BC1-5804-7A421197FD14}"/>
                </a:ext>
              </a:extLst>
            </p:cNvPr>
            <p:cNvSpPr/>
            <p:nvPr/>
          </p:nvSpPr>
          <p:spPr bwMode="auto">
            <a:xfrm flipH="1">
              <a:off x="3592785"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5F332CD8-B317-D8B1-73C4-69BCE8AC9160}"/>
                </a:ext>
              </a:extLst>
            </p:cNvPr>
            <p:cNvSpPr/>
            <p:nvPr/>
          </p:nvSpPr>
          <p:spPr bwMode="auto">
            <a:xfrm flipH="1">
              <a:off x="3222153" y="-1389154"/>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E35483CB-DB85-8D97-1410-97D711A1933F}"/>
                </a:ext>
              </a:extLst>
            </p:cNvPr>
            <p:cNvSpPr/>
            <p:nvPr/>
          </p:nvSpPr>
          <p:spPr bwMode="auto">
            <a:xfrm rot="16200000" flipH="1">
              <a:off x="211025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83E05CCD-6AB6-1284-5692-FE3075A7EA0C}"/>
                </a:ext>
              </a:extLst>
            </p:cNvPr>
            <p:cNvSpPr/>
            <p:nvPr/>
          </p:nvSpPr>
          <p:spPr bwMode="auto">
            <a:xfrm rot="16200000" flipH="1">
              <a:off x="248088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164E278F-A1A5-7C94-CBF9-B070B4F59A85}"/>
                </a:ext>
              </a:extLst>
            </p:cNvPr>
            <p:cNvSpPr/>
            <p:nvPr/>
          </p:nvSpPr>
          <p:spPr bwMode="auto">
            <a:xfrm rot="16200000" flipH="1">
              <a:off x="285152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90C9DA85-89FF-8E64-E13D-5FB5C73A6C5D}"/>
                </a:ext>
              </a:extLst>
            </p:cNvPr>
            <p:cNvSpPr/>
            <p:nvPr/>
          </p:nvSpPr>
          <p:spPr bwMode="auto">
            <a:xfrm flipH="1">
              <a:off x="3963417"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BAF7D82C-32D1-C55E-1E83-0B75C464BBFD}"/>
                </a:ext>
              </a:extLst>
            </p:cNvPr>
            <p:cNvSpPr/>
            <p:nvPr/>
          </p:nvSpPr>
          <p:spPr bwMode="auto">
            <a:xfrm rot="16200000" flipH="1">
              <a:off x="4334049"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3A35B21D-43A8-2FA7-EE08-99F8CC443016}"/>
                </a:ext>
              </a:extLst>
            </p:cNvPr>
            <p:cNvSpPr/>
            <p:nvPr/>
          </p:nvSpPr>
          <p:spPr bwMode="auto">
            <a:xfrm rot="16200000" flipH="1">
              <a:off x="4704681"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3EF25148-3009-5BD3-26B2-AD564F818F01}"/>
                </a:ext>
              </a:extLst>
            </p:cNvPr>
            <p:cNvSpPr/>
            <p:nvPr/>
          </p:nvSpPr>
          <p:spPr bwMode="auto">
            <a:xfrm rot="16200000" flipH="1">
              <a:off x="507531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9E44A32A-8EFF-9D5A-CC62-CB6E5C07FFA4}"/>
                </a:ext>
              </a:extLst>
            </p:cNvPr>
            <p:cNvSpPr/>
            <p:nvPr/>
          </p:nvSpPr>
          <p:spPr bwMode="auto">
            <a:xfrm flipH="1">
              <a:off x="3592785"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A237C9E-A97B-17DC-BE74-AE292C924D32}"/>
                </a:ext>
              </a:extLst>
            </p:cNvPr>
            <p:cNvSpPr/>
            <p:nvPr/>
          </p:nvSpPr>
          <p:spPr bwMode="auto">
            <a:xfrm flipH="1">
              <a:off x="3222153" y="-990637"/>
              <a:ext cx="121401" cy="12140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14" name="Free-form: Shape 113">
            <a:extLst>
              <a:ext uri="{FF2B5EF4-FFF2-40B4-BE49-F238E27FC236}">
                <a16:creationId xmlns:a16="http://schemas.microsoft.com/office/drawing/2014/main" id="{2E6C32E4-EB6B-6A10-3124-64148B97C9B2}"/>
              </a:ext>
            </a:extLst>
          </p:cNvPr>
          <p:cNvSpPr/>
          <p:nvPr userDrawn="1"/>
        </p:nvSpPr>
        <p:spPr bwMode="auto">
          <a:xfrm flipH="1" flipV="1">
            <a:off x="9301878" y="0"/>
            <a:ext cx="2890119" cy="1296237"/>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Up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Title 116">
            <a:extLst>
              <a:ext uri="{FF2B5EF4-FFF2-40B4-BE49-F238E27FC236}">
                <a16:creationId xmlns:a16="http://schemas.microsoft.com/office/drawing/2014/main" id="{726A0F59-738A-17C3-7A2E-64FBCC1117B8}"/>
              </a:ext>
            </a:extLst>
          </p:cNvPr>
          <p:cNvSpPr>
            <a:spLocks noGrp="1"/>
          </p:cNvSpPr>
          <p:nvPr>
            <p:ph type="title" hasCustomPrompt="1"/>
          </p:nvPr>
        </p:nvSpPr>
        <p:spPr>
          <a:xfrm>
            <a:off x="5007430" y="2880351"/>
            <a:ext cx="6061176" cy="1231106"/>
          </a:xfrm>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8000" kern="1200" spc="0" baseline="0" dirty="0">
                <a:solidFill>
                  <a:schemeClr val="bg2"/>
                </a:solidFill>
                <a:latin typeface="Segoe UI Semibold"/>
                <a:ea typeface="+mn-ea"/>
                <a:cs typeface="Segoe UI" panose="020B0502040204020203" pitchFamily="34" charset="0"/>
              </a:defRPr>
            </a:lvl1pPr>
          </a:lstStyle>
          <a:p>
            <a:r>
              <a:rPr lang="en-GB"/>
              <a:t>Thank You!</a:t>
            </a:r>
            <a:endParaRPr lang="en-US"/>
          </a:p>
        </p:txBody>
      </p:sp>
    </p:spTree>
    <p:extLst>
      <p:ext uri="{BB962C8B-B14F-4D97-AF65-F5344CB8AC3E}">
        <p14:creationId xmlns:p14="http://schemas.microsoft.com/office/powerpoint/2010/main" val="140578377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Resources">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4976411A-6407-3F7D-8FF0-3CA0BF4087F5}"/>
              </a:ext>
              <a:ext uri="{C183D7F6-B498-43B3-948B-1728B52AA6E4}">
                <adec:decorative xmlns:adec="http://schemas.microsoft.com/office/drawing/2017/decorative" val="1"/>
              </a:ext>
            </a:extLst>
          </p:cNvPr>
          <p:cNvSpPr/>
          <p:nvPr userDrawn="1"/>
        </p:nvSpPr>
        <p:spPr bwMode="auto">
          <a:xfrm rot="5400000">
            <a:off x="-770828" y="1061113"/>
            <a:ext cx="6277428"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 name="Title 2">
            <a:extLst>
              <a:ext uri="{FF2B5EF4-FFF2-40B4-BE49-F238E27FC236}">
                <a16:creationId xmlns:a16="http://schemas.microsoft.com/office/drawing/2014/main" id="{629AA108-7C89-7609-E936-2C2B90AA0C52}"/>
              </a:ext>
            </a:extLst>
          </p:cNvPr>
          <p:cNvSpPr>
            <a:spLocks noGrp="1"/>
          </p:cNvSpPr>
          <p:nvPr>
            <p:ph type="title"/>
          </p:nvPr>
        </p:nvSpPr>
        <p:spPr>
          <a:xfrm>
            <a:off x="588263" y="1818395"/>
            <a:ext cx="2904724" cy="1107996"/>
          </a:xfrm>
        </p:spPr>
        <p:txBody>
          <a:bodyPr wrap="square">
            <a:spAutoFit/>
          </a:bodyPr>
          <a:lstStyle/>
          <a:p>
            <a:pPr lvl="0"/>
            <a:r>
              <a:rPr lang="en-US" noProof="0"/>
              <a:t>Get started today</a:t>
            </a:r>
          </a:p>
        </p:txBody>
      </p:sp>
      <p:grpSp>
        <p:nvGrpSpPr>
          <p:cNvPr id="5" name="Group 4">
            <a:extLst>
              <a:ext uri="{FF2B5EF4-FFF2-40B4-BE49-F238E27FC236}">
                <a16:creationId xmlns:a16="http://schemas.microsoft.com/office/drawing/2014/main" id="{20E12845-AC90-46D5-ACB7-A0061318EF21}"/>
              </a:ext>
              <a:ext uri="{C183D7F6-B498-43B3-948B-1728B52AA6E4}">
                <adec:decorative xmlns:adec="http://schemas.microsoft.com/office/drawing/2017/decorative" val="1"/>
              </a:ext>
            </a:extLst>
          </p:cNvPr>
          <p:cNvGrpSpPr/>
          <p:nvPr userDrawn="1"/>
        </p:nvGrpSpPr>
        <p:grpSpPr>
          <a:xfrm>
            <a:off x="588263" y="3257774"/>
            <a:ext cx="3355940" cy="560315"/>
            <a:chOff x="588263" y="3790724"/>
            <a:chExt cx="4094226" cy="683581"/>
          </a:xfrm>
        </p:grpSpPr>
        <p:sp>
          <p:nvSpPr>
            <p:cNvPr id="6" name="Rectangle: Rounded Corners 5">
              <a:extLst>
                <a:ext uri="{FF2B5EF4-FFF2-40B4-BE49-F238E27FC236}">
                  <a16:creationId xmlns:a16="http://schemas.microsoft.com/office/drawing/2014/main" id="{4BB5FDA1-6CD4-AA72-A99B-B722680F4A64}"/>
                </a:ext>
              </a:extLst>
            </p:cNvPr>
            <p:cNvSpPr/>
            <p:nvPr/>
          </p:nvSpPr>
          <p:spPr bwMode="auto">
            <a:xfrm>
              <a:off x="588263" y="3790724"/>
              <a:ext cx="4094226" cy="683581"/>
            </a:xfrm>
            <a:prstGeom prst="roundRect">
              <a:avLst/>
            </a:prstGeom>
            <a:solidFill>
              <a:schemeClr val="bg2"/>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magnify" title="Icon of a magnifying glass">
              <a:extLst>
                <a:ext uri="{FF2B5EF4-FFF2-40B4-BE49-F238E27FC236}">
                  <a16:creationId xmlns:a16="http://schemas.microsoft.com/office/drawing/2014/main" id="{C3ABAEA5-B1FF-DFBF-5152-2A0780DEFBF6}"/>
                </a:ext>
              </a:extLst>
            </p:cNvPr>
            <p:cNvSpPr>
              <a:spLocks noChangeAspect="1" noEditPoints="1"/>
            </p:cNvSpPr>
            <p:nvPr/>
          </p:nvSpPr>
          <p:spPr bwMode="auto">
            <a:xfrm flipH="1">
              <a:off x="777877" y="3934956"/>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rgbClr val="76EB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42BAD70D-DB20-3C3A-2172-DF8B79FE34DC}"/>
                </a:ext>
              </a:extLst>
            </p:cNvPr>
            <p:cNvSpPr txBox="1"/>
            <p:nvPr/>
          </p:nvSpPr>
          <p:spPr>
            <a:xfrm>
              <a:off x="1405048" y="3955506"/>
              <a:ext cx="3013115" cy="337937"/>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aka.ms</a:t>
              </a:r>
              <a:r>
                <a:rPr kumimoji="0" lang="en-US" sz="1800" b="0" i="0" u="none" strike="noStrike" kern="1200" cap="none" spc="0" normalizeH="0" baseline="0" noProof="0">
                  <a:ln>
                    <a:noFill/>
                  </a:ln>
                  <a:solidFill>
                    <a:srgbClr val="FFFFFF"/>
                  </a:solidFill>
                  <a:effectLst/>
                  <a:uLnTx/>
                  <a:uFillTx/>
                  <a:latin typeface="Segoe UI Semibold"/>
                  <a:ea typeface="+mn-ea"/>
                  <a:cs typeface="+mn-cs"/>
                </a:rPr>
                <a:t>/</a:t>
              </a:r>
              <a:r>
                <a:rPr kumimoji="0" lang="en-US" sz="1800" b="0" i="0" u="none" strike="noStrike" kern="1200" cap="none" spc="0" normalizeH="0" baseline="0" noProof="0" err="1">
                  <a:ln>
                    <a:noFill/>
                  </a:ln>
                  <a:solidFill>
                    <a:srgbClr val="FFFFFF"/>
                  </a:solidFill>
                  <a:effectLst/>
                  <a:uLnTx/>
                  <a:uFillTx/>
                  <a:latin typeface="Segoe UI Semibold"/>
                  <a:ea typeface="+mn-ea"/>
                  <a:cs typeface="+mn-cs"/>
                </a:rPr>
                <a:t>trycopilotstudio</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9" name="Graphic 3">
            <a:extLst>
              <a:ext uri="{FF2B5EF4-FFF2-40B4-BE49-F238E27FC236}">
                <a16:creationId xmlns:a16="http://schemas.microsoft.com/office/drawing/2014/main" id="{B187B470-A56A-4B33-C3B3-96E5698C29B0}"/>
              </a:ext>
              <a:ext uri="{C183D7F6-B498-43B3-948B-1728B52AA6E4}">
                <adec:decorative xmlns:adec="http://schemas.microsoft.com/office/drawing/2017/decorative" val="1"/>
              </a:ext>
            </a:extLst>
          </p:cNvPr>
          <p:cNvGrpSpPr/>
          <p:nvPr userDrawn="1"/>
        </p:nvGrpSpPr>
        <p:grpSpPr>
          <a:xfrm>
            <a:off x="5283663" y="714009"/>
            <a:ext cx="529734" cy="647197"/>
            <a:chOff x="-3362584" y="1149499"/>
            <a:chExt cx="2568500" cy="3138040"/>
          </a:xfrm>
          <a:solidFill>
            <a:schemeClr val="bg2"/>
          </a:solidFill>
        </p:grpSpPr>
        <p:sp>
          <p:nvSpPr>
            <p:cNvPr id="10" name="Freeform: Shape 9">
              <a:extLst>
                <a:ext uri="{FF2B5EF4-FFF2-40B4-BE49-F238E27FC236}">
                  <a16:creationId xmlns:a16="http://schemas.microsoft.com/office/drawing/2014/main" id="{15358685-9963-E858-3B6E-BE529BD38874}"/>
                </a:ext>
              </a:extLst>
            </p:cNvPr>
            <p:cNvSpPr/>
            <p:nvPr/>
          </p:nvSpPr>
          <p:spPr>
            <a:xfrm>
              <a:off x="-2999494" y="1504724"/>
              <a:ext cx="2205409" cy="2782815"/>
            </a:xfrm>
            <a:custGeom>
              <a:avLst/>
              <a:gdLst>
                <a:gd name="connsiteX0" fmla="*/ 2032388 w 2205409"/>
                <a:gd name="connsiteY0" fmla="*/ 0 h 2782815"/>
                <a:gd name="connsiteX1" fmla="*/ 1940633 w 2205409"/>
                <a:gd name="connsiteY1" fmla="*/ 0 h 2782815"/>
                <a:gd name="connsiteX2" fmla="*/ 1940633 w 2205409"/>
                <a:gd name="connsiteY2" fmla="*/ 2254244 h 2782815"/>
                <a:gd name="connsiteX3" fmla="*/ 1668974 w 2205409"/>
                <a:gd name="connsiteY3" fmla="*/ 2525900 h 2782815"/>
                <a:gd name="connsiteX4" fmla="*/ 739289 w 2205409"/>
                <a:gd name="connsiteY4" fmla="*/ 2525900 h 2782815"/>
                <a:gd name="connsiteX5" fmla="*/ 0 w 2205409"/>
                <a:gd name="connsiteY5" fmla="*/ 2525900 h 2782815"/>
                <a:gd name="connsiteX6" fmla="*/ 0 w 2205409"/>
                <a:gd name="connsiteY6" fmla="*/ 2609463 h 2782815"/>
                <a:gd name="connsiteX7" fmla="*/ 173353 w 2205409"/>
                <a:gd name="connsiteY7" fmla="*/ 2782815 h 2782815"/>
                <a:gd name="connsiteX8" fmla="*/ 1102707 w 2205409"/>
                <a:gd name="connsiteY8" fmla="*/ 2782815 h 2782815"/>
                <a:gd name="connsiteX9" fmla="*/ 2032061 w 2205409"/>
                <a:gd name="connsiteY9" fmla="*/ 2782815 h 2782815"/>
                <a:gd name="connsiteX10" fmla="*/ 2205410 w 2205409"/>
                <a:gd name="connsiteY10" fmla="*/ 2609463 h 2782815"/>
                <a:gd name="connsiteX11" fmla="*/ 2205410 w 2205409"/>
                <a:gd name="connsiteY11" fmla="*/ 173353 h 2782815"/>
                <a:gd name="connsiteX12" fmla="*/ 2032388 w 2205409"/>
                <a:gd name="connsiteY12" fmla="*/ 0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5409" h="2782815">
                  <a:moveTo>
                    <a:pt x="2032388" y="0"/>
                  </a:moveTo>
                  <a:lnTo>
                    <a:pt x="1940633" y="0"/>
                  </a:lnTo>
                  <a:lnTo>
                    <a:pt x="1940633" y="2254244"/>
                  </a:lnTo>
                  <a:cubicBezTo>
                    <a:pt x="1940633" y="2403999"/>
                    <a:pt x="1818729" y="2525900"/>
                    <a:pt x="1668974" y="2525900"/>
                  </a:cubicBezTo>
                  <a:lnTo>
                    <a:pt x="739289" y="2525900"/>
                  </a:lnTo>
                  <a:lnTo>
                    <a:pt x="0" y="2525900"/>
                  </a:lnTo>
                  <a:lnTo>
                    <a:pt x="0" y="2609463"/>
                  </a:lnTo>
                  <a:cubicBezTo>
                    <a:pt x="0" y="2705154"/>
                    <a:pt x="77665" y="2782815"/>
                    <a:pt x="173353" y="2782815"/>
                  </a:cubicBezTo>
                  <a:lnTo>
                    <a:pt x="1102707" y="2782815"/>
                  </a:lnTo>
                  <a:lnTo>
                    <a:pt x="2032061" y="2782815"/>
                  </a:lnTo>
                  <a:cubicBezTo>
                    <a:pt x="2127749" y="2782815"/>
                    <a:pt x="2205410" y="2705154"/>
                    <a:pt x="2205410" y="2609463"/>
                  </a:cubicBezTo>
                  <a:lnTo>
                    <a:pt x="2205410" y="173353"/>
                  </a:lnTo>
                  <a:cubicBezTo>
                    <a:pt x="2205413" y="77665"/>
                    <a:pt x="2128076" y="0"/>
                    <a:pt x="2032388" y="0"/>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D06736A-CB65-3D82-B5B0-3D4786230E13}"/>
                </a:ext>
              </a:extLst>
            </p:cNvPr>
            <p:cNvSpPr/>
            <p:nvPr/>
          </p:nvSpPr>
          <p:spPr>
            <a:xfrm>
              <a:off x="-3362584" y="1149499"/>
              <a:ext cx="2205085" cy="2782815"/>
            </a:xfrm>
            <a:custGeom>
              <a:avLst/>
              <a:gdLst>
                <a:gd name="connsiteX0" fmla="*/ 1102379 w 2205085"/>
                <a:gd name="connsiteY0" fmla="*/ 2782815 h 2782815"/>
                <a:gd name="connsiteX1" fmla="*/ 2031733 w 2205085"/>
                <a:gd name="connsiteY1" fmla="*/ 2782815 h 2782815"/>
                <a:gd name="connsiteX2" fmla="*/ 2205086 w 2205085"/>
                <a:gd name="connsiteY2" fmla="*/ 2609469 h 2782815"/>
                <a:gd name="connsiteX3" fmla="*/ 2205086 w 2205085"/>
                <a:gd name="connsiteY3" fmla="*/ 355226 h 2782815"/>
                <a:gd name="connsiteX4" fmla="*/ 2205086 w 2205085"/>
                <a:gd name="connsiteY4" fmla="*/ 173353 h 2782815"/>
                <a:gd name="connsiteX5" fmla="*/ 2031733 w 2205085"/>
                <a:gd name="connsiteY5" fmla="*/ 0 h 2782815"/>
                <a:gd name="connsiteX6" fmla="*/ 1102379 w 2205085"/>
                <a:gd name="connsiteY6" fmla="*/ 0 h 2782815"/>
                <a:gd name="connsiteX7" fmla="*/ 793359 w 2205085"/>
                <a:gd name="connsiteY7" fmla="*/ 0 h 2782815"/>
                <a:gd name="connsiteX8" fmla="*/ 793359 w 2205085"/>
                <a:gd name="connsiteY8" fmla="*/ 57347 h 2782815"/>
                <a:gd name="connsiteX9" fmla="*/ 794342 w 2205085"/>
                <a:gd name="connsiteY9" fmla="*/ 75698 h 2782815"/>
                <a:gd name="connsiteX10" fmla="*/ 794342 w 2205085"/>
                <a:gd name="connsiteY10" fmla="*/ 453535 h 2782815"/>
                <a:gd name="connsiteX11" fmla="*/ 794342 w 2205085"/>
                <a:gd name="connsiteY11" fmla="*/ 550534 h 2782815"/>
                <a:gd name="connsiteX12" fmla="*/ 550206 w 2205085"/>
                <a:gd name="connsiteY12" fmla="*/ 794670 h 2782815"/>
                <a:gd name="connsiteX13" fmla="*/ 453208 w 2205085"/>
                <a:gd name="connsiteY13" fmla="*/ 794670 h 2782815"/>
                <a:gd name="connsiteX14" fmla="*/ 75371 w 2205085"/>
                <a:gd name="connsiteY14" fmla="*/ 794670 h 2782815"/>
                <a:gd name="connsiteX15" fmla="*/ 60297 w 2205085"/>
                <a:gd name="connsiteY15" fmla="*/ 794014 h 2782815"/>
                <a:gd name="connsiteX16" fmla="*/ 0 w 2205085"/>
                <a:gd name="connsiteY16" fmla="*/ 794014 h 2782815"/>
                <a:gd name="connsiteX17" fmla="*/ 0 w 2205085"/>
                <a:gd name="connsiteY17" fmla="*/ 2609469 h 2782815"/>
                <a:gd name="connsiteX18" fmla="*/ 173353 w 2205085"/>
                <a:gd name="connsiteY18" fmla="*/ 2782815 h 2782815"/>
                <a:gd name="connsiteX19" fmla="*/ 363418 w 2205085"/>
                <a:gd name="connsiteY19" fmla="*/ 2782815 h 2782815"/>
                <a:gd name="connsiteX20" fmla="*/ 1102379 w 2205085"/>
                <a:gd name="connsiteY20" fmla="*/ 2782815 h 2782815"/>
                <a:gd name="connsiteX21" fmla="*/ 1102379 w 2205085"/>
                <a:gd name="connsiteY21" fmla="*/ 2782815 h 2782815"/>
                <a:gd name="connsiteX22" fmla="*/ 1137443 w 2205085"/>
                <a:gd name="connsiteY22" fmla="*/ 2193616 h 2782815"/>
                <a:gd name="connsiteX23" fmla="*/ 531528 w 2205085"/>
                <a:gd name="connsiteY23" fmla="*/ 2193616 h 2782815"/>
                <a:gd name="connsiteX24" fmla="*/ 449603 w 2205085"/>
                <a:gd name="connsiteY24" fmla="*/ 2111692 h 2782815"/>
                <a:gd name="connsiteX25" fmla="*/ 531528 w 2205085"/>
                <a:gd name="connsiteY25" fmla="*/ 2029767 h 2782815"/>
                <a:gd name="connsiteX26" fmla="*/ 1137770 w 2205085"/>
                <a:gd name="connsiteY26" fmla="*/ 2029767 h 2782815"/>
                <a:gd name="connsiteX27" fmla="*/ 1219695 w 2205085"/>
                <a:gd name="connsiteY27" fmla="*/ 2111692 h 2782815"/>
                <a:gd name="connsiteX28" fmla="*/ 1137443 w 2205085"/>
                <a:gd name="connsiteY28" fmla="*/ 2193616 h 2782815"/>
                <a:gd name="connsiteX29" fmla="*/ 1743686 w 2205085"/>
                <a:gd name="connsiteY29" fmla="*/ 1775476 h 2782815"/>
                <a:gd name="connsiteX30" fmla="*/ 531528 w 2205085"/>
                <a:gd name="connsiteY30" fmla="*/ 1775476 h 2782815"/>
                <a:gd name="connsiteX31" fmla="*/ 449603 w 2205085"/>
                <a:gd name="connsiteY31" fmla="*/ 1693551 h 2782815"/>
                <a:gd name="connsiteX32" fmla="*/ 531528 w 2205085"/>
                <a:gd name="connsiteY32" fmla="*/ 1611626 h 2782815"/>
                <a:gd name="connsiteX33" fmla="*/ 1743686 w 2205085"/>
                <a:gd name="connsiteY33" fmla="*/ 1611626 h 2782815"/>
                <a:gd name="connsiteX34" fmla="*/ 1825610 w 2205085"/>
                <a:gd name="connsiteY34" fmla="*/ 1693551 h 2782815"/>
                <a:gd name="connsiteX35" fmla="*/ 1743686 w 2205085"/>
                <a:gd name="connsiteY35" fmla="*/ 1775476 h 2782815"/>
                <a:gd name="connsiteX36" fmla="*/ 531528 w 2205085"/>
                <a:gd name="connsiteY36" fmla="*/ 1167591 h 2782815"/>
                <a:gd name="connsiteX37" fmla="*/ 1743686 w 2205085"/>
                <a:gd name="connsiteY37" fmla="*/ 1167591 h 2782815"/>
                <a:gd name="connsiteX38" fmla="*/ 1825610 w 2205085"/>
                <a:gd name="connsiteY38" fmla="*/ 1249516 h 2782815"/>
                <a:gd name="connsiteX39" fmla="*/ 1743686 w 2205085"/>
                <a:gd name="connsiteY39" fmla="*/ 1331440 h 2782815"/>
                <a:gd name="connsiteX40" fmla="*/ 531528 w 2205085"/>
                <a:gd name="connsiteY40" fmla="*/ 1331440 h 2782815"/>
                <a:gd name="connsiteX41" fmla="*/ 449603 w 2205085"/>
                <a:gd name="connsiteY41" fmla="*/ 1249516 h 2782815"/>
                <a:gd name="connsiteX42" fmla="*/ 531528 w 2205085"/>
                <a:gd name="connsiteY42" fmla="*/ 1167591 h 278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205085" h="2782815">
                  <a:moveTo>
                    <a:pt x="1102379" y="2782815"/>
                  </a:moveTo>
                  <a:lnTo>
                    <a:pt x="2031733" y="2782815"/>
                  </a:lnTo>
                  <a:cubicBezTo>
                    <a:pt x="2127421" y="2782815"/>
                    <a:pt x="2205086" y="2705154"/>
                    <a:pt x="2205086" y="2609469"/>
                  </a:cubicBezTo>
                  <a:lnTo>
                    <a:pt x="2205086" y="355226"/>
                  </a:lnTo>
                  <a:lnTo>
                    <a:pt x="2205086" y="173353"/>
                  </a:lnTo>
                  <a:cubicBezTo>
                    <a:pt x="2205086" y="77665"/>
                    <a:pt x="2127421" y="0"/>
                    <a:pt x="2031733" y="0"/>
                  </a:cubicBezTo>
                  <a:lnTo>
                    <a:pt x="1102379" y="0"/>
                  </a:lnTo>
                  <a:lnTo>
                    <a:pt x="793359" y="0"/>
                  </a:lnTo>
                  <a:lnTo>
                    <a:pt x="793359" y="57347"/>
                  </a:lnTo>
                  <a:cubicBezTo>
                    <a:pt x="794011" y="63246"/>
                    <a:pt x="794342" y="69472"/>
                    <a:pt x="794342" y="75698"/>
                  </a:cubicBezTo>
                  <a:lnTo>
                    <a:pt x="794342" y="453535"/>
                  </a:lnTo>
                  <a:lnTo>
                    <a:pt x="794342" y="550534"/>
                  </a:lnTo>
                  <a:cubicBezTo>
                    <a:pt x="794342" y="685218"/>
                    <a:pt x="684891" y="794670"/>
                    <a:pt x="550206" y="794670"/>
                  </a:cubicBezTo>
                  <a:lnTo>
                    <a:pt x="453208" y="794670"/>
                  </a:lnTo>
                  <a:lnTo>
                    <a:pt x="75371" y="794670"/>
                  </a:lnTo>
                  <a:cubicBezTo>
                    <a:pt x="70455" y="794670"/>
                    <a:pt x="65212" y="794342"/>
                    <a:pt x="60297" y="794014"/>
                  </a:cubicBezTo>
                  <a:lnTo>
                    <a:pt x="0" y="794014"/>
                  </a:lnTo>
                  <a:lnTo>
                    <a:pt x="0" y="2609469"/>
                  </a:lnTo>
                  <a:cubicBezTo>
                    <a:pt x="0" y="2705154"/>
                    <a:pt x="77665" y="2782815"/>
                    <a:pt x="173353" y="2782815"/>
                  </a:cubicBezTo>
                  <a:lnTo>
                    <a:pt x="363418" y="2782815"/>
                  </a:lnTo>
                  <a:lnTo>
                    <a:pt x="1102379" y="2782815"/>
                  </a:lnTo>
                  <a:lnTo>
                    <a:pt x="1102379" y="2782815"/>
                  </a:lnTo>
                  <a:close/>
                  <a:moveTo>
                    <a:pt x="1137443" y="2193616"/>
                  </a:moveTo>
                  <a:lnTo>
                    <a:pt x="531528" y="2193616"/>
                  </a:lnTo>
                  <a:cubicBezTo>
                    <a:pt x="486305" y="2193616"/>
                    <a:pt x="449603" y="2156911"/>
                    <a:pt x="449603" y="2111692"/>
                  </a:cubicBezTo>
                  <a:cubicBezTo>
                    <a:pt x="449603" y="2066466"/>
                    <a:pt x="486305" y="2029767"/>
                    <a:pt x="531528" y="2029767"/>
                  </a:cubicBezTo>
                  <a:lnTo>
                    <a:pt x="1137770" y="2029767"/>
                  </a:lnTo>
                  <a:cubicBezTo>
                    <a:pt x="1182993" y="2029767"/>
                    <a:pt x="1219695" y="2066466"/>
                    <a:pt x="1219695" y="2111692"/>
                  </a:cubicBezTo>
                  <a:cubicBezTo>
                    <a:pt x="1219695" y="2156911"/>
                    <a:pt x="1182665" y="2193616"/>
                    <a:pt x="1137443" y="2193616"/>
                  </a:cubicBezTo>
                  <a:close/>
                  <a:moveTo>
                    <a:pt x="1743686" y="1775476"/>
                  </a:moveTo>
                  <a:lnTo>
                    <a:pt x="531528" y="1775476"/>
                  </a:lnTo>
                  <a:cubicBezTo>
                    <a:pt x="486305" y="1775476"/>
                    <a:pt x="449603" y="1738770"/>
                    <a:pt x="449603" y="1693551"/>
                  </a:cubicBezTo>
                  <a:cubicBezTo>
                    <a:pt x="449603" y="1648325"/>
                    <a:pt x="486305" y="1611626"/>
                    <a:pt x="531528" y="1611626"/>
                  </a:cubicBezTo>
                  <a:lnTo>
                    <a:pt x="1743686" y="1611626"/>
                  </a:lnTo>
                  <a:cubicBezTo>
                    <a:pt x="1788908" y="1611626"/>
                    <a:pt x="1825610" y="1648325"/>
                    <a:pt x="1825610" y="1693551"/>
                  </a:cubicBezTo>
                  <a:cubicBezTo>
                    <a:pt x="1825610" y="1738770"/>
                    <a:pt x="1788908" y="1775476"/>
                    <a:pt x="1743686" y="1775476"/>
                  </a:cubicBezTo>
                  <a:close/>
                  <a:moveTo>
                    <a:pt x="531528" y="1167591"/>
                  </a:moveTo>
                  <a:lnTo>
                    <a:pt x="1743686" y="1167591"/>
                  </a:lnTo>
                  <a:cubicBezTo>
                    <a:pt x="1788908" y="1167591"/>
                    <a:pt x="1825610" y="1204293"/>
                    <a:pt x="1825610" y="1249516"/>
                  </a:cubicBezTo>
                  <a:cubicBezTo>
                    <a:pt x="1825610" y="1294738"/>
                    <a:pt x="1788908" y="1331440"/>
                    <a:pt x="1743686" y="1331440"/>
                  </a:cubicBezTo>
                  <a:lnTo>
                    <a:pt x="531528" y="1331440"/>
                  </a:lnTo>
                  <a:cubicBezTo>
                    <a:pt x="486305" y="1331440"/>
                    <a:pt x="449603" y="1294738"/>
                    <a:pt x="449603" y="1249516"/>
                  </a:cubicBezTo>
                  <a:cubicBezTo>
                    <a:pt x="449603" y="1204293"/>
                    <a:pt x="486305" y="1167591"/>
                    <a:pt x="531528" y="1167591"/>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96A50601-50C3-D9B0-E9A0-E00A7AB75A8A}"/>
                </a:ext>
              </a:extLst>
            </p:cNvPr>
            <p:cNvSpPr/>
            <p:nvPr/>
          </p:nvSpPr>
          <p:spPr>
            <a:xfrm>
              <a:off x="-3360467" y="1152120"/>
              <a:ext cx="693587" cy="693738"/>
            </a:xfrm>
            <a:custGeom>
              <a:avLst/>
              <a:gdLst>
                <a:gd name="connsiteX0" fmla="*/ 73254 w 693587"/>
                <a:gd name="connsiteY0" fmla="*/ 693739 h 693738"/>
                <a:gd name="connsiteX1" fmla="*/ 548090 w 693587"/>
                <a:gd name="connsiteY1" fmla="*/ 693739 h 693738"/>
                <a:gd name="connsiteX2" fmla="*/ 549400 w 693587"/>
                <a:gd name="connsiteY2" fmla="*/ 693739 h 693738"/>
                <a:gd name="connsiteX3" fmla="*/ 693588 w 693587"/>
                <a:gd name="connsiteY3" fmla="*/ 549551 h 693738"/>
                <a:gd name="connsiteX4" fmla="*/ 693588 w 693587"/>
                <a:gd name="connsiteY4" fmla="*/ 548240 h 693738"/>
                <a:gd name="connsiteX5" fmla="*/ 693588 w 693587"/>
                <a:gd name="connsiteY5" fmla="*/ 73077 h 693738"/>
                <a:gd name="connsiteX6" fmla="*/ 620187 w 693587"/>
                <a:gd name="connsiteY6" fmla="*/ 0 h 693738"/>
                <a:gd name="connsiteX7" fmla="*/ 569066 w 693587"/>
                <a:gd name="connsiteY7" fmla="*/ 21628 h 693738"/>
                <a:gd name="connsiteX8" fmla="*/ 21477 w 693587"/>
                <a:gd name="connsiteY8" fmla="*/ 569213 h 693738"/>
                <a:gd name="connsiteX9" fmla="*/ 73254 w 693587"/>
                <a:gd name="connsiteY9" fmla="*/ 693739 h 69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3587" h="693738">
                  <a:moveTo>
                    <a:pt x="73254" y="693739"/>
                  </a:moveTo>
                  <a:lnTo>
                    <a:pt x="548090" y="693739"/>
                  </a:lnTo>
                  <a:cubicBezTo>
                    <a:pt x="548417" y="693739"/>
                    <a:pt x="549073" y="693739"/>
                    <a:pt x="549400" y="693739"/>
                  </a:cubicBezTo>
                  <a:cubicBezTo>
                    <a:pt x="628703" y="693083"/>
                    <a:pt x="692932" y="628854"/>
                    <a:pt x="693588" y="549551"/>
                  </a:cubicBezTo>
                  <a:cubicBezTo>
                    <a:pt x="693588" y="549223"/>
                    <a:pt x="693588" y="548568"/>
                    <a:pt x="693588" y="548240"/>
                  </a:cubicBezTo>
                  <a:lnTo>
                    <a:pt x="693588" y="73077"/>
                  </a:lnTo>
                  <a:cubicBezTo>
                    <a:pt x="693588" y="29165"/>
                    <a:pt x="657541" y="0"/>
                    <a:pt x="620187" y="0"/>
                  </a:cubicBezTo>
                  <a:cubicBezTo>
                    <a:pt x="602163" y="0"/>
                    <a:pt x="584140" y="6554"/>
                    <a:pt x="569066" y="21628"/>
                  </a:cubicBezTo>
                  <a:lnTo>
                    <a:pt x="21477" y="569213"/>
                  </a:lnTo>
                  <a:cubicBezTo>
                    <a:pt x="-24400" y="615091"/>
                    <a:pt x="8042" y="693739"/>
                    <a:pt x="73254" y="693739"/>
                  </a:cubicBezTo>
                  <a:close/>
                </a:path>
              </a:pathLst>
            </a:custGeom>
            <a:grp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BEB14C81-E93B-CB1D-82A4-330064D2C0CA}"/>
              </a:ext>
            </a:extLst>
          </p:cNvPr>
          <p:cNvSpPr txBox="1"/>
          <p:nvPr userDrawn="1"/>
        </p:nvSpPr>
        <p:spPr>
          <a:xfrm>
            <a:off x="6003690" y="791435"/>
            <a:ext cx="2439063" cy="49244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chemeClr val="tx1"/>
                </a:solidFill>
                <a:effectLst/>
                <a:uLnTx/>
                <a:uFillTx/>
                <a:latin typeface="Segoe UI Semibold"/>
                <a:ea typeface="+mn-ea"/>
                <a:cs typeface="+mn-cs"/>
              </a:rPr>
              <a:t>Learn more</a:t>
            </a:r>
          </a:p>
        </p:txBody>
      </p:sp>
      <p:graphicFrame>
        <p:nvGraphicFramePr>
          <p:cNvPr id="14" name="Table 13">
            <a:extLst>
              <a:ext uri="{FF2B5EF4-FFF2-40B4-BE49-F238E27FC236}">
                <a16:creationId xmlns:a16="http://schemas.microsoft.com/office/drawing/2014/main" id="{90D76966-71AF-CD78-07DC-0298D631DF8A}"/>
              </a:ext>
            </a:extLst>
          </p:cNvPr>
          <p:cNvGraphicFramePr>
            <a:graphicFrameLocks noGrp="1"/>
          </p:cNvGraphicFramePr>
          <p:nvPr userDrawn="1">
            <p:extLst>
              <p:ext uri="{D42A27DB-BD31-4B8C-83A1-F6EECF244321}">
                <p14:modId xmlns:p14="http://schemas.microsoft.com/office/powerpoint/2010/main" val="4274831565"/>
              </p:ext>
            </p:extLst>
          </p:nvPr>
        </p:nvGraphicFramePr>
        <p:xfrm>
          <a:off x="5194981" y="1738544"/>
          <a:ext cx="6596685" cy="4502763"/>
        </p:xfrm>
        <a:graphic>
          <a:graphicData uri="http://schemas.openxmlformats.org/drawingml/2006/table">
            <a:tbl>
              <a:tblPr firstRow="1" bandRow="1">
                <a:tableStyleId>{5C22544A-7EE6-4342-B048-85BDC9FD1C3A}</a:tableStyleId>
              </a:tblPr>
              <a:tblGrid>
                <a:gridCol w="3236638">
                  <a:extLst>
                    <a:ext uri="{9D8B030D-6E8A-4147-A177-3AD203B41FA5}">
                      <a16:colId xmlns:a16="http://schemas.microsoft.com/office/drawing/2014/main" val="3351332866"/>
                    </a:ext>
                  </a:extLst>
                </a:gridCol>
                <a:gridCol w="3360047">
                  <a:extLst>
                    <a:ext uri="{9D8B030D-6E8A-4147-A177-3AD203B41FA5}">
                      <a16:colId xmlns:a16="http://schemas.microsoft.com/office/drawing/2014/main" val="63126876"/>
                    </a:ext>
                  </a:extLst>
                </a:gridCol>
              </a:tblGrid>
              <a:tr h="500307">
                <a:tc>
                  <a:txBody>
                    <a:bodyPr/>
                    <a:lstStyle/>
                    <a:p>
                      <a:r>
                        <a:rPr lang="en-US" sz="1600" b="0">
                          <a:solidFill>
                            <a:schemeClr val="tx1"/>
                          </a:solidFill>
                          <a:latin typeface="+mn-lt"/>
                        </a:rPr>
                        <a:t>Website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a:t>
                      </a:r>
                      <a:r>
                        <a:rPr lang="en-US" sz="1600" b="1" err="1">
                          <a:solidFill>
                            <a:schemeClr val="bg2"/>
                          </a:solidFill>
                          <a:latin typeface="+mj-lt"/>
                        </a:rPr>
                        <a:t>copilotstudio</a:t>
                      </a:r>
                      <a:endParaRPr lang="en-US" sz="1600" b="1">
                        <a:solidFill>
                          <a:schemeClr val="bg2"/>
                        </a:solidFill>
                        <a:latin typeface="+mj-lt"/>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500307">
                <a:tc>
                  <a:txBody>
                    <a:bodyPr/>
                    <a:lstStyle/>
                    <a:p>
                      <a:r>
                        <a:rPr lang="en-US" sz="1600" b="0">
                          <a:solidFill>
                            <a:schemeClr val="tx1"/>
                          </a:solidFill>
                          <a:latin typeface="+mn-lt"/>
                        </a:rPr>
                        <a:t>Blog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a:solidFill>
                            <a:schemeClr val="bg2"/>
                          </a:solidFill>
                          <a:latin typeface="+mn-lt"/>
                        </a:rPr>
                        <a:t>aka.ms</a:t>
                      </a:r>
                      <a:r>
                        <a:rPr lang="en-US" sz="1600" b="0" kern="1200">
                          <a:solidFill>
                            <a:schemeClr val="bg2"/>
                          </a:solidFill>
                          <a:latin typeface="+mj-lt"/>
                          <a:ea typeface="+mn-ea"/>
                          <a:cs typeface="+mn-cs"/>
                        </a:rPr>
                        <a:t>/</a:t>
                      </a:r>
                      <a:r>
                        <a:rPr lang="en-US" sz="1600" b="0" kern="1200" err="1">
                          <a:solidFill>
                            <a:schemeClr val="bg2"/>
                          </a:solidFill>
                          <a:latin typeface="+mj-lt"/>
                          <a:ea typeface="+mn-ea"/>
                          <a:cs typeface="+mn-cs"/>
                        </a:rPr>
                        <a:t>copilotstudio</a:t>
                      </a:r>
                      <a:r>
                        <a:rPr lang="en-US" sz="1600" b="1" kern="1200">
                          <a:solidFill>
                            <a:schemeClr val="bg2"/>
                          </a:solidFill>
                          <a:latin typeface="+mj-lt"/>
                          <a:ea typeface="+mn-ea"/>
                          <a:cs typeface="+mn-cs"/>
                        </a:rPr>
                        <a:t>-blog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500307">
                <a:tc>
                  <a:txBody>
                    <a:bodyPr/>
                    <a:lstStyle/>
                    <a:p>
                      <a:r>
                        <a:rPr lang="en-US" sz="1600" b="0">
                          <a:solidFill>
                            <a:schemeClr val="tx1"/>
                          </a:solidFill>
                          <a:latin typeface="+mn-lt"/>
                        </a:rPr>
                        <a:t>Demo</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a:t>
                      </a:r>
                      <a:r>
                        <a:rPr lang="en-US" sz="1600" b="1" err="1">
                          <a:solidFill>
                            <a:schemeClr val="bg2"/>
                          </a:solidFill>
                          <a:latin typeface="+mj-lt"/>
                        </a:rPr>
                        <a:t>copilotstudiodemo</a:t>
                      </a:r>
                      <a:endParaRPr lang="en-US" sz="1600" b="1">
                        <a:solidFill>
                          <a:schemeClr val="bg2"/>
                        </a:solidFill>
                        <a:latin typeface="+mj-lt"/>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500307">
                <a:tc>
                  <a:txBody>
                    <a:bodyPr/>
                    <a:lstStyle/>
                    <a:p>
                      <a:r>
                        <a:rPr lang="en-US" sz="1600" b="0">
                          <a:solidFill>
                            <a:schemeClr val="tx1"/>
                          </a:solidFill>
                          <a:latin typeface="+mn-lt"/>
                        </a:rPr>
                        <a:t>Sizzle video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a:solidFill>
                            <a:schemeClr val="bg2"/>
                          </a:solidFill>
                          <a:latin typeface="+mn-lt"/>
                        </a:rPr>
                        <a:t>aka.ms</a:t>
                      </a:r>
                      <a:r>
                        <a:rPr lang="en-US" sz="1600" b="0">
                          <a:solidFill>
                            <a:schemeClr val="bg2"/>
                          </a:solidFill>
                          <a:latin typeface="+mj-lt"/>
                        </a:rPr>
                        <a:t>/c</a:t>
                      </a:r>
                      <a:r>
                        <a:rPr lang="en-US" sz="1600" b="1" kern="1200">
                          <a:solidFill>
                            <a:schemeClr val="bg2"/>
                          </a:solidFill>
                          <a:latin typeface="+mj-lt"/>
                          <a:ea typeface="+mn-ea"/>
                          <a:cs typeface="+mn-cs"/>
                        </a:rPr>
                        <a:t>opilotstudiobuild24sizzle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63543694"/>
                  </a:ext>
                </a:extLst>
              </a:tr>
              <a:tr h="500307">
                <a:tc>
                  <a:txBody>
                    <a:bodyPr/>
                    <a:lstStyle/>
                    <a:p>
                      <a:r>
                        <a:rPr lang="en-US" sz="1600" b="0">
                          <a:solidFill>
                            <a:schemeClr val="tx1"/>
                          </a:solidFill>
                          <a:latin typeface="+mn-lt"/>
                        </a:rPr>
                        <a:t>Product documentation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a:solidFill>
                            <a:schemeClr val="bg2"/>
                          </a:solidFill>
                          <a:latin typeface="+mn-lt"/>
                        </a:rPr>
                        <a:t>aka.ms</a:t>
                      </a:r>
                      <a:r>
                        <a:rPr lang="en-US" sz="1600">
                          <a:solidFill>
                            <a:schemeClr val="bg2"/>
                          </a:solidFill>
                          <a:latin typeface="+mj-lt"/>
                        </a:rPr>
                        <a:t>/</a:t>
                      </a:r>
                      <a:r>
                        <a:rPr lang="en-US" sz="1600" b="1" err="1">
                          <a:solidFill>
                            <a:schemeClr val="bg2"/>
                          </a:solidFill>
                          <a:latin typeface="+mj-lt"/>
                        </a:rPr>
                        <a:t>copilotstudiodocs</a:t>
                      </a:r>
                      <a:endParaRPr lang="en-US" sz="1600" b="1">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500307">
                <a:tc>
                  <a:txBody>
                    <a:bodyPr/>
                    <a:lstStyle/>
                    <a:p>
                      <a:r>
                        <a:rPr lang="en-US" sz="1600" b="0">
                          <a:solidFill>
                            <a:schemeClr val="tx1"/>
                          </a:solidFill>
                          <a:latin typeface="+mn-lt"/>
                        </a:rPr>
                        <a:t>Learning resources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1">
                          <a:solidFill>
                            <a:schemeClr val="bg2"/>
                          </a:solidFill>
                          <a:latin typeface="+mj-lt"/>
                        </a:rPr>
                        <a:t>aka.ms/</a:t>
                      </a:r>
                      <a:r>
                        <a:rPr lang="en-US" sz="1600" b="1" err="1">
                          <a:solidFill>
                            <a:schemeClr val="bg2"/>
                          </a:solidFill>
                          <a:latin typeface="+mj-lt"/>
                        </a:rPr>
                        <a:t>copilotstudiolearn</a:t>
                      </a:r>
                      <a:endParaRPr lang="en-US" sz="1600" b="1">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2495656"/>
                  </a:ext>
                </a:extLst>
              </a:tr>
              <a:tr h="500307">
                <a:tc>
                  <a:txBody>
                    <a:bodyPr/>
                    <a:lstStyle/>
                    <a:p>
                      <a:r>
                        <a:rPr lang="en-US" sz="1600" strike="noStrike">
                          <a:solidFill>
                            <a:schemeClr val="tx1"/>
                          </a:solidFill>
                          <a:latin typeface="+mn-lt"/>
                        </a:rPr>
                        <a:t>Microsoft Build sessions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2"/>
                          </a:solidFill>
                          <a:effectLst/>
                          <a:uLnTx/>
                          <a:uFillTx/>
                          <a:latin typeface="+mn-lt"/>
                          <a:ea typeface="+mn-ea"/>
                          <a:cs typeface="+mn-cs"/>
                        </a:rPr>
                        <a:t>aka.ms</a:t>
                      </a:r>
                      <a:r>
                        <a:rPr kumimoji="0" lang="en-US" sz="1600" b="0" i="0" u="none" strike="noStrike" kern="1200" cap="none" spc="0" normalizeH="0" baseline="0" noProof="0">
                          <a:ln>
                            <a:noFill/>
                          </a:ln>
                          <a:solidFill>
                            <a:schemeClr val="bg2"/>
                          </a:solidFill>
                          <a:effectLst/>
                          <a:uLnTx/>
                          <a:uFillTx/>
                          <a:latin typeface="Segoe UI Semibold"/>
                          <a:ea typeface="+mn-ea"/>
                          <a:cs typeface="+mn-cs"/>
                        </a:rPr>
                        <a:t>/</a:t>
                      </a:r>
                      <a:r>
                        <a:rPr kumimoji="0" lang="en-US" sz="1600" b="1" i="0" u="none" strike="noStrike" kern="1200" cap="none" spc="0" normalizeH="0" baseline="0" noProof="0" err="1">
                          <a:ln>
                            <a:noFill/>
                          </a:ln>
                          <a:solidFill>
                            <a:schemeClr val="bg2"/>
                          </a:solidFill>
                          <a:effectLst/>
                          <a:uLnTx/>
                          <a:uFillTx/>
                          <a:latin typeface="Segoe UI Semibold"/>
                          <a:ea typeface="+mn-ea"/>
                          <a:cs typeface="+mn-cs"/>
                        </a:rPr>
                        <a:t>copilotstudioatbuild</a:t>
                      </a:r>
                      <a:endParaRPr kumimoji="0" lang="en-US" sz="1600" b="1" i="0" u="none" strike="noStrike" kern="1200" cap="none" spc="0" normalizeH="0" baseline="0" noProof="0">
                        <a:ln>
                          <a:noFill/>
                        </a:ln>
                        <a:solidFill>
                          <a:schemeClr val="bg2"/>
                        </a:solidFill>
                        <a:effectLst/>
                        <a:uLnTx/>
                        <a:uFillTx/>
                        <a:latin typeface="Segoe UI Semibold"/>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78032500"/>
                  </a:ext>
                </a:extLst>
              </a:tr>
              <a:tr h="500307">
                <a:tc>
                  <a:txBody>
                    <a:bodyPr/>
                    <a:lstStyle/>
                    <a:p>
                      <a:r>
                        <a:rPr lang="en-US" sz="1600">
                          <a:solidFill>
                            <a:schemeClr val="tx1"/>
                          </a:solidFill>
                          <a:latin typeface="+mn-lt"/>
                        </a:rPr>
                        <a:t>Community page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a:solidFill>
                            <a:schemeClr val="bg2"/>
                          </a:solidFill>
                          <a:latin typeface="+mn-lt"/>
                        </a:rPr>
                        <a:t>aka.ms</a:t>
                      </a:r>
                      <a:r>
                        <a:rPr lang="en-US" sz="1600">
                          <a:solidFill>
                            <a:schemeClr val="bg2"/>
                          </a:solidFill>
                          <a:latin typeface="+mj-lt"/>
                        </a:rPr>
                        <a:t>/</a:t>
                      </a:r>
                      <a:r>
                        <a:rPr lang="en-US" sz="1600" b="1" err="1">
                          <a:solidFill>
                            <a:schemeClr val="bg2"/>
                          </a:solidFill>
                          <a:latin typeface="+mj-lt"/>
                        </a:rPr>
                        <a:t>copilotstudiocommunity</a:t>
                      </a:r>
                      <a:endParaRPr lang="en-US" sz="1600" b="1">
                        <a:solidFill>
                          <a:schemeClr val="bg2"/>
                        </a:solidFill>
                        <a:latin typeface="+mj-lt"/>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r h="500307">
                <a:tc>
                  <a:txBody>
                    <a:bodyPr/>
                    <a:lstStyle/>
                    <a:p>
                      <a:r>
                        <a:rPr lang="en-US" sz="1600">
                          <a:solidFill>
                            <a:schemeClr val="tx1"/>
                          </a:solidFill>
                          <a:latin typeface="+mn-lt"/>
                        </a:rPr>
                        <a:t>Implementation guide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strike="noStrike" kern="1200" noProof="0">
                          <a:solidFill>
                            <a:schemeClr val="bg2"/>
                          </a:solidFill>
                          <a:latin typeface="+mn-lt"/>
                          <a:ea typeface="+mn-ea"/>
                          <a:cs typeface="+mn-cs"/>
                        </a:rPr>
                        <a:t>aka.ms</a:t>
                      </a:r>
                      <a:r>
                        <a:rPr lang="en-US" sz="1600" b="0" strike="noStrike" kern="1200" noProof="0">
                          <a:solidFill>
                            <a:schemeClr val="bg2"/>
                          </a:solidFill>
                          <a:latin typeface="+mj-lt"/>
                          <a:ea typeface="+mn-ea"/>
                          <a:cs typeface="+mn-cs"/>
                        </a:rPr>
                        <a:t>/</a:t>
                      </a:r>
                      <a:r>
                        <a:rPr lang="en-US" sz="1600" b="0" strike="noStrike" kern="1200" err="1">
                          <a:solidFill>
                            <a:schemeClr val="bg2"/>
                          </a:solidFill>
                          <a:latin typeface="+mj-lt"/>
                          <a:ea typeface="+mn-ea"/>
                          <a:cs typeface="+mn-cs"/>
                        </a:rPr>
                        <a:t>copilotstudioimplement</a:t>
                      </a:r>
                      <a:endParaRPr lang="en-US" sz="1600" b="0" strike="noStrike" kern="1200" noProof="0">
                        <a:solidFill>
                          <a:schemeClr val="bg2"/>
                        </a:solidFill>
                        <a:latin typeface="+mj-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62435169"/>
                  </a:ext>
                </a:extLst>
              </a:tr>
            </a:tbl>
          </a:graphicData>
        </a:graphic>
      </p:graphicFrame>
    </p:spTree>
    <p:extLst>
      <p:ext uri="{BB962C8B-B14F-4D97-AF65-F5344CB8AC3E}">
        <p14:creationId xmlns:p14="http://schemas.microsoft.com/office/powerpoint/2010/main" val="318819193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Use case scenario">
    <p:spTree>
      <p:nvGrpSpPr>
        <p:cNvPr id="1" name=""/>
        <p:cNvGrpSpPr/>
        <p:nvPr/>
      </p:nvGrpSpPr>
      <p:grpSpPr>
        <a:xfrm>
          <a:off x="0" y="0"/>
          <a:ext cx="0" cy="0"/>
          <a:chOff x="0" y="0"/>
          <a:chExt cx="0" cy="0"/>
        </a:xfrm>
      </p:grpSpPr>
      <p:sp>
        <p:nvSpPr>
          <p:cNvPr id="3" name="Rectangle: Rounded Corners 28">
            <a:extLst>
              <a:ext uri="{FF2B5EF4-FFF2-40B4-BE49-F238E27FC236}">
                <a16:creationId xmlns:a16="http://schemas.microsoft.com/office/drawing/2014/main" id="{DBC8F61F-4B74-83C0-C5CC-1B50F40FB9B1}"/>
              </a:ext>
            </a:extLst>
          </p:cNvPr>
          <p:cNvSpPr>
            <a:spLocks/>
          </p:cNvSpPr>
          <p:nvPr userDrawn="1"/>
        </p:nvSpPr>
        <p:spPr bwMode="auto">
          <a:xfrm>
            <a:off x="588262" y="1444511"/>
            <a:ext cx="11015476" cy="4838300"/>
          </a:xfrm>
          <a:prstGeom prst="roundRect">
            <a:avLst>
              <a:gd name="adj" fmla="val 2074"/>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10000"/>
              </a:lnSpc>
              <a:spcBef>
                <a:spcPct val="0"/>
              </a:spcBef>
              <a:spcAft>
                <a:spcPct val="0"/>
              </a:spcAft>
              <a:buClrTx/>
              <a:buSzTx/>
              <a:buFontTx/>
              <a:buNone/>
              <a:tabLst/>
            </a:pPr>
            <a:endParaRPr kumimoji="0" lang="en-US" sz="100" b="0" i="0" u="none" strike="noStrike" cap="none" spc="0" normalizeH="0" baseline="0" noProof="0">
              <a:ln>
                <a:noFill/>
              </a:ln>
              <a:solidFill>
                <a:schemeClr val="bg1"/>
              </a:solidFill>
              <a:effectLst/>
              <a:uLnTx/>
              <a:uFillTx/>
            </a:endParaRPr>
          </a:p>
        </p:txBody>
      </p:sp>
      <p:sp>
        <p:nvSpPr>
          <p:cNvPr id="4" name="Title 1">
            <a:extLst>
              <a:ext uri="{FF2B5EF4-FFF2-40B4-BE49-F238E27FC236}">
                <a16:creationId xmlns:a16="http://schemas.microsoft.com/office/drawing/2014/main" id="{CBB46B9E-46BD-DBAF-3028-F610AE497253}"/>
              </a:ext>
            </a:extLst>
          </p:cNvPr>
          <p:cNvSpPr>
            <a:spLocks noGrp="1"/>
          </p:cNvSpPr>
          <p:nvPr>
            <p:ph type="title"/>
          </p:nvPr>
        </p:nvSpPr>
        <p:spPr>
          <a:xfrm>
            <a:off x="588263" y="272457"/>
            <a:ext cx="11018520" cy="430887"/>
          </a:xfrm>
        </p:spPr>
        <p:txBody>
          <a:bodyPr/>
          <a:lstStyle>
            <a:lvl1pPr>
              <a:defRPr>
                <a:solidFill>
                  <a:schemeClr val="tx1"/>
                </a:solidFill>
              </a:defRPr>
            </a:lvl1pPr>
          </a:lstStyle>
          <a:p>
            <a:endParaRPr lang="en-US" sz="2800"/>
          </a:p>
        </p:txBody>
      </p:sp>
      <p:sp>
        <p:nvSpPr>
          <p:cNvPr id="5" name="Rectangle: Rounded Corners 6">
            <a:extLst>
              <a:ext uri="{FF2B5EF4-FFF2-40B4-BE49-F238E27FC236}">
                <a16:creationId xmlns:a16="http://schemas.microsoft.com/office/drawing/2014/main" id="{7D654A5E-F201-075F-3F2B-A5A2F124FC57}"/>
              </a:ext>
              <a:ext uri="{C183D7F6-B498-43B3-948B-1728B52AA6E4}">
                <adec:decorative xmlns:adec="http://schemas.microsoft.com/office/drawing/2017/decorative" val="1"/>
              </a:ext>
            </a:extLst>
          </p:cNvPr>
          <p:cNvSpPr/>
          <p:nvPr userDrawn="1"/>
        </p:nvSpPr>
        <p:spPr bwMode="auto">
          <a:xfrm>
            <a:off x="1107052" y="5349814"/>
            <a:ext cx="2705513" cy="582726"/>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6" name="Rectangle: Rounded Corners 4">
            <a:extLst>
              <a:ext uri="{FF2B5EF4-FFF2-40B4-BE49-F238E27FC236}">
                <a16:creationId xmlns:a16="http://schemas.microsoft.com/office/drawing/2014/main" id="{72364D96-BF87-7B10-EE55-88B4027BE036}"/>
              </a:ext>
            </a:extLst>
          </p:cNvPr>
          <p:cNvSpPr/>
          <p:nvPr userDrawn="1"/>
        </p:nvSpPr>
        <p:spPr bwMode="auto">
          <a:xfrm>
            <a:off x="1107052" y="4149512"/>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8" name="Rectangle: Rounded Corners 6">
            <a:extLst>
              <a:ext uri="{FF2B5EF4-FFF2-40B4-BE49-F238E27FC236}">
                <a16:creationId xmlns:a16="http://schemas.microsoft.com/office/drawing/2014/main" id="{160DE83A-BDDA-85EA-B24A-7EA45065B7B5}"/>
              </a:ext>
              <a:ext uri="{C183D7F6-B498-43B3-948B-1728B52AA6E4}">
                <adec:decorative xmlns:adec="http://schemas.microsoft.com/office/drawing/2017/decorative" val="1"/>
              </a:ext>
            </a:extLst>
          </p:cNvPr>
          <p:cNvSpPr/>
          <p:nvPr userDrawn="1"/>
        </p:nvSpPr>
        <p:spPr bwMode="auto">
          <a:xfrm>
            <a:off x="8028777" y="5349814"/>
            <a:ext cx="2705513" cy="582726"/>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9" name="Rectangle: Rounded Corners 7">
            <a:extLst>
              <a:ext uri="{FF2B5EF4-FFF2-40B4-BE49-F238E27FC236}">
                <a16:creationId xmlns:a16="http://schemas.microsoft.com/office/drawing/2014/main" id="{F30029A5-3CAD-10FE-C3DF-12EE1477843B}"/>
              </a:ext>
            </a:extLst>
          </p:cNvPr>
          <p:cNvSpPr/>
          <p:nvPr userDrawn="1"/>
        </p:nvSpPr>
        <p:spPr bwMode="auto">
          <a:xfrm>
            <a:off x="8028777" y="4151674"/>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11" name="Rectangle: Rounded Corners 6">
            <a:extLst>
              <a:ext uri="{FF2B5EF4-FFF2-40B4-BE49-F238E27FC236}">
                <a16:creationId xmlns:a16="http://schemas.microsoft.com/office/drawing/2014/main" id="{96115249-0466-04F3-6734-8C66104C0E67}"/>
              </a:ext>
              <a:ext uri="{C183D7F6-B498-43B3-948B-1728B52AA6E4}">
                <adec:decorative xmlns:adec="http://schemas.microsoft.com/office/drawing/2017/decorative" val="1"/>
              </a:ext>
            </a:extLst>
          </p:cNvPr>
          <p:cNvSpPr/>
          <p:nvPr userDrawn="1"/>
        </p:nvSpPr>
        <p:spPr bwMode="auto">
          <a:xfrm>
            <a:off x="1107052" y="2996299"/>
            <a:ext cx="2705513" cy="577209"/>
          </a:xfrm>
          <a:prstGeom prst="roundRect">
            <a:avLst>
              <a:gd name="adj" fmla="val 10001"/>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chemeClr val="tx1"/>
              </a:solidFill>
              <a:effectLst/>
              <a:uLnTx/>
              <a:uFillTx/>
              <a:latin typeface="Segoe UI"/>
              <a:ea typeface="+mn-ea"/>
              <a:cs typeface="+mn-cs"/>
            </a:endParaRPr>
          </a:p>
        </p:txBody>
      </p:sp>
      <p:sp>
        <p:nvSpPr>
          <p:cNvPr id="12" name="Rectangle: Rounded Corners 11">
            <a:extLst>
              <a:ext uri="{FF2B5EF4-FFF2-40B4-BE49-F238E27FC236}">
                <a16:creationId xmlns:a16="http://schemas.microsoft.com/office/drawing/2014/main" id="{51D8859E-399E-0E6D-5739-2DF5A179B09A}"/>
              </a:ext>
            </a:extLst>
          </p:cNvPr>
          <p:cNvSpPr/>
          <p:nvPr userDrawn="1"/>
        </p:nvSpPr>
        <p:spPr bwMode="auto">
          <a:xfrm>
            <a:off x="1107052" y="1741631"/>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1" i="0" u="none" strike="noStrike" kern="1200" cap="none" spc="0" normalizeH="0" baseline="0" noProof="0">
              <a:ln w="3175">
                <a:noFill/>
              </a:ln>
              <a:solidFill>
                <a:schemeClr val="bg2"/>
              </a:solidFill>
              <a:effectLst/>
              <a:uLnTx/>
              <a:uFillTx/>
              <a:latin typeface="Segoe UI Semibold"/>
              <a:ea typeface="+mn-ea"/>
              <a:cs typeface="Segoe UI" pitchFamily="34" charset="0"/>
            </a:endParaRPr>
          </a:p>
        </p:txBody>
      </p:sp>
      <p:sp>
        <p:nvSpPr>
          <p:cNvPr id="13" name="Rectangle: Rounded Corners 6">
            <a:extLst>
              <a:ext uri="{FF2B5EF4-FFF2-40B4-BE49-F238E27FC236}">
                <a16:creationId xmlns:a16="http://schemas.microsoft.com/office/drawing/2014/main" id="{D2022330-7142-A975-F797-B40E742938E1}"/>
              </a:ext>
              <a:ext uri="{C183D7F6-B498-43B3-948B-1728B52AA6E4}">
                <adec:decorative xmlns:adec="http://schemas.microsoft.com/office/drawing/2017/decorative" val="1"/>
              </a:ext>
            </a:extLst>
          </p:cNvPr>
          <p:cNvSpPr/>
          <p:nvPr userDrawn="1"/>
        </p:nvSpPr>
        <p:spPr bwMode="auto">
          <a:xfrm>
            <a:off x="4575471" y="2996298"/>
            <a:ext cx="2705513" cy="577210"/>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14" name="Rectangle: Rounded Corners 13">
            <a:extLst>
              <a:ext uri="{FF2B5EF4-FFF2-40B4-BE49-F238E27FC236}">
                <a16:creationId xmlns:a16="http://schemas.microsoft.com/office/drawing/2014/main" id="{AF3D0C6F-863D-72B5-F9AD-018404B92694}"/>
              </a:ext>
            </a:extLst>
          </p:cNvPr>
          <p:cNvSpPr/>
          <p:nvPr userDrawn="1"/>
        </p:nvSpPr>
        <p:spPr bwMode="auto">
          <a:xfrm>
            <a:off x="4575472" y="1741631"/>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16" name="Rectangle: Rounded Corners 15">
            <a:extLst>
              <a:ext uri="{FF2B5EF4-FFF2-40B4-BE49-F238E27FC236}">
                <a16:creationId xmlns:a16="http://schemas.microsoft.com/office/drawing/2014/main" id="{86EC33A2-1B7B-5AC3-481D-652129036512}"/>
              </a:ext>
            </a:extLst>
          </p:cNvPr>
          <p:cNvSpPr/>
          <p:nvPr userDrawn="1"/>
        </p:nvSpPr>
        <p:spPr bwMode="auto">
          <a:xfrm>
            <a:off x="8028777" y="1741631"/>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17" name="Rectangle: Rounded Corners 6">
            <a:extLst>
              <a:ext uri="{FF2B5EF4-FFF2-40B4-BE49-F238E27FC236}">
                <a16:creationId xmlns:a16="http://schemas.microsoft.com/office/drawing/2014/main" id="{BB6E9850-57A5-C38A-AF82-7493542748B8}"/>
              </a:ext>
              <a:ext uri="{C183D7F6-B498-43B3-948B-1728B52AA6E4}">
                <adec:decorative xmlns:adec="http://schemas.microsoft.com/office/drawing/2017/decorative" val="1"/>
              </a:ext>
            </a:extLst>
          </p:cNvPr>
          <p:cNvSpPr/>
          <p:nvPr userDrawn="1"/>
        </p:nvSpPr>
        <p:spPr bwMode="auto">
          <a:xfrm>
            <a:off x="8028777" y="2996298"/>
            <a:ext cx="2705513" cy="577210"/>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effectLst/>
              <a:uLnTx/>
              <a:uFillTx/>
              <a:latin typeface="Segoe UI"/>
            </a:endParaRPr>
          </a:p>
        </p:txBody>
      </p:sp>
      <p:sp>
        <p:nvSpPr>
          <p:cNvPr id="19" name="Rectangle: Rounded Corners 6">
            <a:extLst>
              <a:ext uri="{FF2B5EF4-FFF2-40B4-BE49-F238E27FC236}">
                <a16:creationId xmlns:a16="http://schemas.microsoft.com/office/drawing/2014/main" id="{0C30235C-34C7-5FA7-38C1-DC1EAF7ACC5F}"/>
              </a:ext>
              <a:ext uri="{C183D7F6-B498-43B3-948B-1728B52AA6E4}">
                <adec:decorative xmlns:adec="http://schemas.microsoft.com/office/drawing/2017/decorative" val="1"/>
              </a:ext>
            </a:extLst>
          </p:cNvPr>
          <p:cNvSpPr/>
          <p:nvPr userDrawn="1"/>
        </p:nvSpPr>
        <p:spPr bwMode="auto">
          <a:xfrm>
            <a:off x="4575472" y="5349814"/>
            <a:ext cx="2705513" cy="582726"/>
          </a:xfrm>
          <a:prstGeom prst="roundRect">
            <a:avLst>
              <a:gd name="adj" fmla="val 8425"/>
            </a:avLst>
          </a:prstGeom>
          <a:solidFill>
            <a:schemeClr val="bg1">
              <a:alpha val="62000"/>
            </a:schemeClr>
          </a:solidFill>
          <a:ln w="12700" cap="flat" cmpd="sng" algn="ctr">
            <a:solidFill>
              <a:schemeClr val="bg1">
                <a:lumMod val="85000"/>
              </a:schemeClr>
            </a:solidFill>
            <a:prstDash val="solid"/>
            <a:headEnd type="none" w="med" len="med"/>
            <a:tailEnd type="none" w="med" len="med"/>
          </a:ln>
          <a:effectLst/>
        </p:spPr>
        <p:txBody>
          <a:bodyPr rot="0" spcFirstLastPara="0" vertOverflow="overflow" horzOverflow="overflow" vert="horz" wrap="square" lIns="91440" tIns="64008" rIns="45720" bIns="45720" numCol="1" spcCol="0" rtlCol="0" fromWordArt="0" anchor="ctr"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900" b="0" i="0" u="none" strike="noStrike" kern="0" cap="none" spc="0" normalizeH="0" baseline="0" noProof="0">
              <a:ln>
                <a:noFill/>
              </a:ln>
              <a:solidFill>
                <a:schemeClr val="tx1"/>
              </a:solidFill>
              <a:effectLst/>
              <a:uLnTx/>
              <a:uFillTx/>
              <a:latin typeface="Segoe UI"/>
            </a:endParaRPr>
          </a:p>
        </p:txBody>
      </p:sp>
      <p:sp>
        <p:nvSpPr>
          <p:cNvPr id="20" name="Rectangle: Rounded Corners 19">
            <a:extLst>
              <a:ext uri="{FF2B5EF4-FFF2-40B4-BE49-F238E27FC236}">
                <a16:creationId xmlns:a16="http://schemas.microsoft.com/office/drawing/2014/main" id="{A9BC46D2-10F9-D85D-899D-7296553995AF}"/>
              </a:ext>
            </a:extLst>
          </p:cNvPr>
          <p:cNvSpPr/>
          <p:nvPr userDrawn="1"/>
        </p:nvSpPr>
        <p:spPr bwMode="auto">
          <a:xfrm>
            <a:off x="4575472" y="4152104"/>
            <a:ext cx="2705513" cy="343994"/>
          </a:xfrm>
          <a:prstGeom prst="roundRect">
            <a:avLst>
              <a:gd name="adj" fmla="val 50000"/>
            </a:avLst>
          </a:prstGeom>
          <a:solidFill>
            <a:srgbClr val="E0FAFF"/>
          </a:solidFill>
          <a:ln>
            <a:solidFill>
              <a:schemeClr val="bg2">
                <a:lumMod val="40000"/>
                <a:lumOff val="60000"/>
              </a:schemeClr>
            </a:solidFill>
            <a:headEnd type="none" w="med" len="med"/>
            <a:tailEnd type="none" w="med" len="med"/>
          </a:ln>
          <a:effectLst>
            <a:outerShdw blurRad="63500" sx="102000" sy="102000" algn="ctr" rotWithShape="0">
              <a:prstClr val="black">
                <a:alpha val="1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100000"/>
              </a:lnSpc>
              <a:spcBef>
                <a:spcPct val="0"/>
              </a:spcBef>
              <a:spcAft>
                <a:spcPct val="0"/>
              </a:spcAft>
              <a:buClrTx/>
              <a:buSzTx/>
              <a:buFontTx/>
              <a:buNone/>
              <a:tabLst/>
            </a:pPr>
            <a:endParaRPr kumimoji="0" lang="en-US" sz="1200" b="1" i="0" u="none" strike="noStrike" cap="none" spc="0" normalizeH="0" baseline="0" noProof="0">
              <a:ln w="3175">
                <a:noFill/>
              </a:ln>
              <a:solidFill>
                <a:schemeClr val="bg2"/>
              </a:solidFill>
              <a:effectLst/>
              <a:uLnTx/>
              <a:uFillTx/>
              <a:latin typeface="Segoe UI Semibold"/>
              <a:cs typeface="Segoe UI" pitchFamily="34" charset="0"/>
            </a:endParaRPr>
          </a:p>
        </p:txBody>
      </p:sp>
      <p:sp>
        <p:nvSpPr>
          <p:cNvPr id="22" name="Rectangle: Rounded Corners 6">
            <a:extLst>
              <a:ext uri="{FF2B5EF4-FFF2-40B4-BE49-F238E27FC236}">
                <a16:creationId xmlns:a16="http://schemas.microsoft.com/office/drawing/2014/main" id="{CEBBAB11-DAAC-7F4D-A387-3E35951E734F}"/>
              </a:ext>
              <a:ext uri="{C183D7F6-B498-43B3-948B-1728B52AA6E4}">
                <adec:decorative xmlns:adec="http://schemas.microsoft.com/office/drawing/2017/decorative" val="1"/>
              </a:ext>
            </a:extLst>
          </p:cNvPr>
          <p:cNvSpPr/>
          <p:nvPr userDrawn="1"/>
        </p:nvSpPr>
        <p:spPr bwMode="auto">
          <a:xfrm>
            <a:off x="588262" y="977145"/>
            <a:ext cx="1188720" cy="169396"/>
          </a:xfrm>
          <a:prstGeom prst="roundRect">
            <a:avLst>
              <a:gd name="adj" fmla="val 8425"/>
            </a:avLst>
          </a:prstGeom>
          <a:noFill/>
          <a:ln w="25400">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chemeClr val="bg2"/>
                </a:solidFill>
                <a:effectLst/>
                <a:uLnTx/>
                <a:uFillTx/>
                <a:latin typeface="Segoe UI Semibold" panose="020B0702040204020203" pitchFamily="34" charset="0"/>
                <a:ea typeface="+mn-ea"/>
                <a:cs typeface="Segoe UI Semibold" panose="020B0702040204020203" pitchFamily="34" charset="0"/>
              </a:rPr>
              <a:t>Potential benefits</a:t>
            </a:r>
          </a:p>
        </p:txBody>
      </p:sp>
      <p:sp>
        <p:nvSpPr>
          <p:cNvPr id="25" name="Rectangle: Rounded Corners 6">
            <a:extLst>
              <a:ext uri="{FF2B5EF4-FFF2-40B4-BE49-F238E27FC236}">
                <a16:creationId xmlns:a16="http://schemas.microsoft.com/office/drawing/2014/main" id="{60338395-4A6B-FD31-84AC-D50D04DE76DF}"/>
              </a:ext>
              <a:ext uri="{C183D7F6-B498-43B3-948B-1728B52AA6E4}">
                <adec:decorative xmlns:adec="http://schemas.microsoft.com/office/drawing/2017/decorative" val="1"/>
              </a:ext>
            </a:extLst>
          </p:cNvPr>
          <p:cNvSpPr/>
          <p:nvPr userDrawn="1"/>
        </p:nvSpPr>
        <p:spPr bwMode="auto">
          <a:xfrm>
            <a:off x="1776982" y="940944"/>
            <a:ext cx="3256032" cy="236369"/>
          </a:xfrm>
          <a:prstGeom prst="roundRect">
            <a:avLst>
              <a:gd name="adj" fmla="val 50000"/>
            </a:avLst>
          </a:prstGeom>
          <a:solidFill>
            <a:srgbClr val="0090A8"/>
          </a:solidFill>
          <a:ln w="6350" cap="flat">
            <a:solidFill>
              <a:schemeClr val="bg2">
                <a:lumMod val="40000"/>
                <a:lumOff val="60000"/>
              </a:schemeClr>
            </a:soli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US" sz="1000" b="0" i="0" u="none" strike="noStrike" kern="0" cap="none" spc="0" normalizeH="0" baseline="0" noProof="0">
              <a:ln>
                <a:noFill/>
              </a:ln>
              <a:solidFill>
                <a:schemeClr val="bg1"/>
              </a:solidFill>
              <a:effectLst/>
              <a:uLnTx/>
              <a:uFillTx/>
              <a:latin typeface="+mj-lt"/>
              <a:cs typeface="Segoe UI" pitchFamily="34" charset="0"/>
            </a:endParaRPr>
          </a:p>
        </p:txBody>
      </p:sp>
      <p:sp>
        <p:nvSpPr>
          <p:cNvPr id="27" name="Rectangle: Rounded Corners 6">
            <a:extLst>
              <a:ext uri="{FF2B5EF4-FFF2-40B4-BE49-F238E27FC236}">
                <a16:creationId xmlns:a16="http://schemas.microsoft.com/office/drawing/2014/main" id="{831F910D-2D26-33D4-33D0-94AD9C77362E}"/>
              </a:ext>
              <a:ext uri="{C183D7F6-B498-43B3-948B-1728B52AA6E4}">
                <adec:decorative xmlns:adec="http://schemas.microsoft.com/office/drawing/2017/decorative" val="1"/>
              </a:ext>
            </a:extLst>
          </p:cNvPr>
          <p:cNvSpPr/>
          <p:nvPr userDrawn="1"/>
        </p:nvSpPr>
        <p:spPr bwMode="auto">
          <a:xfrm>
            <a:off x="5062344" y="940944"/>
            <a:ext cx="3256032" cy="236369"/>
          </a:xfrm>
          <a:prstGeom prst="roundRect">
            <a:avLst>
              <a:gd name="adj" fmla="val 50000"/>
            </a:avLst>
          </a:prstGeom>
          <a:solidFill>
            <a:srgbClr val="0090A8"/>
          </a:solidFill>
          <a:ln w="6350" cap="flat">
            <a:solidFill>
              <a:schemeClr val="bg2">
                <a:lumMod val="40000"/>
                <a:lumOff val="60000"/>
              </a:schemeClr>
            </a:soli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US" sz="1000" b="0" i="0" u="none" strike="noStrike" kern="0" cap="none" spc="0" normalizeH="0" baseline="0" noProof="0">
              <a:ln>
                <a:noFill/>
              </a:ln>
              <a:solidFill>
                <a:schemeClr val="bg1"/>
              </a:solidFill>
              <a:effectLst/>
              <a:uLnTx/>
              <a:uFillTx/>
              <a:latin typeface="+mj-lt"/>
              <a:cs typeface="Segoe UI" pitchFamily="34" charset="0"/>
            </a:endParaRPr>
          </a:p>
        </p:txBody>
      </p:sp>
      <p:sp>
        <p:nvSpPr>
          <p:cNvPr id="28" name="Rectangle: Rounded Corners 6">
            <a:extLst>
              <a:ext uri="{FF2B5EF4-FFF2-40B4-BE49-F238E27FC236}">
                <a16:creationId xmlns:a16="http://schemas.microsoft.com/office/drawing/2014/main" id="{16AE1F24-276F-BADD-8687-083105730CF5}"/>
              </a:ext>
              <a:ext uri="{C183D7F6-B498-43B3-948B-1728B52AA6E4}">
                <adec:decorative xmlns:adec="http://schemas.microsoft.com/office/drawing/2017/decorative" val="1"/>
              </a:ext>
            </a:extLst>
          </p:cNvPr>
          <p:cNvSpPr/>
          <p:nvPr userDrawn="1"/>
        </p:nvSpPr>
        <p:spPr bwMode="auto">
          <a:xfrm>
            <a:off x="8347706" y="940944"/>
            <a:ext cx="3256032" cy="236369"/>
          </a:xfrm>
          <a:prstGeom prst="roundRect">
            <a:avLst>
              <a:gd name="adj" fmla="val 50000"/>
            </a:avLst>
          </a:prstGeom>
          <a:solidFill>
            <a:srgbClr val="0090A8"/>
          </a:solidFill>
          <a:ln w="6350" cap="flat">
            <a:solidFill>
              <a:schemeClr val="bg2">
                <a:lumMod val="40000"/>
                <a:lumOff val="60000"/>
              </a:schemeClr>
            </a:solid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R="0" lvl="0" indent="0" algn="ctr" defTabSz="932472" fontAlgn="base">
              <a:lnSpc>
                <a:spcPct val="100000"/>
              </a:lnSpc>
              <a:spcBef>
                <a:spcPct val="0"/>
              </a:spcBef>
              <a:spcAft>
                <a:spcPct val="0"/>
              </a:spcAft>
              <a:buClrTx/>
              <a:buSzTx/>
              <a:buFontTx/>
              <a:buNone/>
              <a:tabLst/>
            </a:pPr>
            <a:endParaRPr kumimoji="0" lang="en-US" sz="1000" b="0" i="0" u="none" strike="noStrike" kern="0" cap="none" spc="0" normalizeH="0" baseline="0" noProof="0">
              <a:ln>
                <a:noFill/>
              </a:ln>
              <a:solidFill>
                <a:schemeClr val="bg1"/>
              </a:solidFill>
              <a:effectLst/>
              <a:uLnTx/>
              <a:uFillTx/>
              <a:latin typeface="+mj-lt"/>
              <a:cs typeface="Segoe UI" pitchFamily="34" charset="0"/>
            </a:endParaRPr>
          </a:p>
        </p:txBody>
      </p:sp>
      <p:sp>
        <p:nvSpPr>
          <p:cNvPr id="31" name="Text Placeholder 30">
            <a:extLst>
              <a:ext uri="{FF2B5EF4-FFF2-40B4-BE49-F238E27FC236}">
                <a16:creationId xmlns:a16="http://schemas.microsoft.com/office/drawing/2014/main" id="{00388725-F43B-30CB-7BEA-3082A0751BAF}"/>
              </a:ext>
            </a:extLst>
          </p:cNvPr>
          <p:cNvSpPr>
            <a:spLocks noGrp="1"/>
          </p:cNvSpPr>
          <p:nvPr>
            <p:ph type="body" sz="quarter" idx="10"/>
          </p:nvPr>
        </p:nvSpPr>
        <p:spPr>
          <a:xfrm>
            <a:off x="1106488" y="2195540"/>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2" name="Text Placeholder 30">
            <a:extLst>
              <a:ext uri="{FF2B5EF4-FFF2-40B4-BE49-F238E27FC236}">
                <a16:creationId xmlns:a16="http://schemas.microsoft.com/office/drawing/2014/main" id="{5824BBEC-F9FF-D13F-AF65-27DB6EB388E5}"/>
              </a:ext>
            </a:extLst>
          </p:cNvPr>
          <p:cNvSpPr>
            <a:spLocks noGrp="1"/>
          </p:cNvSpPr>
          <p:nvPr>
            <p:ph type="body" sz="quarter" idx="11"/>
          </p:nvPr>
        </p:nvSpPr>
        <p:spPr>
          <a:xfrm>
            <a:off x="4574297" y="2195540"/>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3" name="Text Placeholder 30">
            <a:extLst>
              <a:ext uri="{FF2B5EF4-FFF2-40B4-BE49-F238E27FC236}">
                <a16:creationId xmlns:a16="http://schemas.microsoft.com/office/drawing/2014/main" id="{CAD19BC1-B397-9CAD-0343-B9D9AB012D41}"/>
              </a:ext>
            </a:extLst>
          </p:cNvPr>
          <p:cNvSpPr>
            <a:spLocks noGrp="1"/>
          </p:cNvSpPr>
          <p:nvPr>
            <p:ph type="body" sz="quarter" idx="12"/>
          </p:nvPr>
        </p:nvSpPr>
        <p:spPr>
          <a:xfrm>
            <a:off x="8027603" y="2195540"/>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4" name="Text Placeholder 30">
            <a:extLst>
              <a:ext uri="{FF2B5EF4-FFF2-40B4-BE49-F238E27FC236}">
                <a16:creationId xmlns:a16="http://schemas.microsoft.com/office/drawing/2014/main" id="{E09030D7-1CE7-C753-0913-73F2BD6E0661}"/>
              </a:ext>
            </a:extLst>
          </p:cNvPr>
          <p:cNvSpPr>
            <a:spLocks noGrp="1"/>
          </p:cNvSpPr>
          <p:nvPr>
            <p:ph type="body" sz="quarter" idx="13"/>
          </p:nvPr>
        </p:nvSpPr>
        <p:spPr>
          <a:xfrm>
            <a:off x="8027602" y="4600473"/>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5" name="Text Placeholder 30">
            <a:extLst>
              <a:ext uri="{FF2B5EF4-FFF2-40B4-BE49-F238E27FC236}">
                <a16:creationId xmlns:a16="http://schemas.microsoft.com/office/drawing/2014/main" id="{43B210B3-915E-3224-0316-A597910C3406}"/>
              </a:ext>
            </a:extLst>
          </p:cNvPr>
          <p:cNvSpPr>
            <a:spLocks noGrp="1"/>
          </p:cNvSpPr>
          <p:nvPr>
            <p:ph type="body" sz="quarter" idx="14"/>
          </p:nvPr>
        </p:nvSpPr>
        <p:spPr>
          <a:xfrm>
            <a:off x="4574297" y="4600473"/>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6" name="Text Placeholder 30">
            <a:extLst>
              <a:ext uri="{FF2B5EF4-FFF2-40B4-BE49-F238E27FC236}">
                <a16:creationId xmlns:a16="http://schemas.microsoft.com/office/drawing/2014/main" id="{EB35BD41-0A05-D176-B084-83B52E6A0642}"/>
              </a:ext>
            </a:extLst>
          </p:cNvPr>
          <p:cNvSpPr>
            <a:spLocks noGrp="1"/>
          </p:cNvSpPr>
          <p:nvPr>
            <p:ph type="body" sz="quarter" idx="15"/>
          </p:nvPr>
        </p:nvSpPr>
        <p:spPr>
          <a:xfrm>
            <a:off x="1120992" y="4600473"/>
            <a:ext cx="2706687" cy="138499"/>
          </a:xfrm>
        </p:spPr>
        <p:txBody>
          <a:bodyPr/>
          <a:lstStyle>
            <a:lvl1pPr marL="0" indent="0" algn="ctr">
              <a:buFontTx/>
              <a:buNone/>
              <a:defRPr sz="900"/>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7" name="Text Placeholder 30">
            <a:extLst>
              <a:ext uri="{FF2B5EF4-FFF2-40B4-BE49-F238E27FC236}">
                <a16:creationId xmlns:a16="http://schemas.microsoft.com/office/drawing/2014/main" id="{9DCA4606-0A3A-2F64-FE16-4DC17DFA1A24}"/>
              </a:ext>
            </a:extLst>
          </p:cNvPr>
          <p:cNvSpPr>
            <a:spLocks noGrp="1"/>
          </p:cNvSpPr>
          <p:nvPr>
            <p:ph type="body" sz="quarter" idx="16"/>
          </p:nvPr>
        </p:nvSpPr>
        <p:spPr>
          <a:xfrm>
            <a:off x="1275587" y="3215654"/>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8" name="Text Placeholder 30">
            <a:extLst>
              <a:ext uri="{FF2B5EF4-FFF2-40B4-BE49-F238E27FC236}">
                <a16:creationId xmlns:a16="http://schemas.microsoft.com/office/drawing/2014/main" id="{F39FFD35-244B-67E4-CC43-43533E03F760}"/>
              </a:ext>
            </a:extLst>
          </p:cNvPr>
          <p:cNvSpPr>
            <a:spLocks noGrp="1"/>
          </p:cNvSpPr>
          <p:nvPr>
            <p:ph type="body" sz="quarter" idx="17"/>
          </p:nvPr>
        </p:nvSpPr>
        <p:spPr>
          <a:xfrm>
            <a:off x="4743419" y="3215653"/>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39" name="Text Placeholder 30">
            <a:extLst>
              <a:ext uri="{FF2B5EF4-FFF2-40B4-BE49-F238E27FC236}">
                <a16:creationId xmlns:a16="http://schemas.microsoft.com/office/drawing/2014/main" id="{51CCEABD-BFD5-2296-4ABA-44CD58B5E388}"/>
              </a:ext>
            </a:extLst>
          </p:cNvPr>
          <p:cNvSpPr>
            <a:spLocks noGrp="1"/>
          </p:cNvSpPr>
          <p:nvPr>
            <p:ph type="body" sz="quarter" idx="18"/>
          </p:nvPr>
        </p:nvSpPr>
        <p:spPr>
          <a:xfrm>
            <a:off x="8196724" y="3215652"/>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0" name="Text Placeholder 30">
            <a:extLst>
              <a:ext uri="{FF2B5EF4-FFF2-40B4-BE49-F238E27FC236}">
                <a16:creationId xmlns:a16="http://schemas.microsoft.com/office/drawing/2014/main" id="{CBC2C052-5B2D-90BA-DD85-F49C3C2CB924}"/>
              </a:ext>
            </a:extLst>
          </p:cNvPr>
          <p:cNvSpPr>
            <a:spLocks noGrp="1"/>
          </p:cNvSpPr>
          <p:nvPr>
            <p:ph type="body" sz="quarter" idx="19"/>
          </p:nvPr>
        </p:nvSpPr>
        <p:spPr>
          <a:xfrm>
            <a:off x="1290114" y="5571927"/>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1" name="Text Placeholder 30">
            <a:extLst>
              <a:ext uri="{FF2B5EF4-FFF2-40B4-BE49-F238E27FC236}">
                <a16:creationId xmlns:a16="http://schemas.microsoft.com/office/drawing/2014/main" id="{82C54A50-1E30-8AD6-F8D6-FE2FE8265FD5}"/>
              </a:ext>
            </a:extLst>
          </p:cNvPr>
          <p:cNvSpPr>
            <a:spLocks noGrp="1"/>
          </p:cNvSpPr>
          <p:nvPr>
            <p:ph type="body" sz="quarter" idx="20"/>
          </p:nvPr>
        </p:nvSpPr>
        <p:spPr>
          <a:xfrm>
            <a:off x="4743419" y="5575224"/>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2" name="Text Placeholder 30">
            <a:extLst>
              <a:ext uri="{FF2B5EF4-FFF2-40B4-BE49-F238E27FC236}">
                <a16:creationId xmlns:a16="http://schemas.microsoft.com/office/drawing/2014/main" id="{40E4FBA5-CD14-842F-ABF4-E7569DF500D7}"/>
              </a:ext>
            </a:extLst>
          </p:cNvPr>
          <p:cNvSpPr>
            <a:spLocks noGrp="1"/>
          </p:cNvSpPr>
          <p:nvPr>
            <p:ph type="body" sz="quarter" idx="21"/>
          </p:nvPr>
        </p:nvSpPr>
        <p:spPr>
          <a:xfrm>
            <a:off x="8196724" y="5571927"/>
            <a:ext cx="2368442" cy="138499"/>
          </a:xfrm>
        </p:spPr>
        <p:txBody>
          <a:bodyPr anchor="ctr"/>
          <a:lstStyle>
            <a:lvl1pPr marL="0" indent="0" algn="ctr">
              <a:buFontTx/>
              <a:buNone/>
              <a:defRPr sz="900" i="0">
                <a:solidFill>
                  <a:schemeClr val="tx1">
                    <a:lumMod val="65000"/>
                    <a:lumOff val="35000"/>
                  </a:schemeClr>
                </a:solidFill>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3" name="Text Placeholder 30">
            <a:extLst>
              <a:ext uri="{FF2B5EF4-FFF2-40B4-BE49-F238E27FC236}">
                <a16:creationId xmlns:a16="http://schemas.microsoft.com/office/drawing/2014/main" id="{D5316A94-E460-AA98-061B-783974C4DA25}"/>
              </a:ext>
            </a:extLst>
          </p:cNvPr>
          <p:cNvSpPr>
            <a:spLocks noGrp="1"/>
          </p:cNvSpPr>
          <p:nvPr>
            <p:ph type="body" sz="quarter" idx="22"/>
          </p:nvPr>
        </p:nvSpPr>
        <p:spPr>
          <a:xfrm>
            <a:off x="1275587" y="1840513"/>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4" name="Text Placeholder 30">
            <a:extLst>
              <a:ext uri="{FF2B5EF4-FFF2-40B4-BE49-F238E27FC236}">
                <a16:creationId xmlns:a16="http://schemas.microsoft.com/office/drawing/2014/main" id="{4918B7D2-2C76-2AC6-61AE-979F9035CFDB}"/>
              </a:ext>
            </a:extLst>
          </p:cNvPr>
          <p:cNvSpPr>
            <a:spLocks noGrp="1"/>
          </p:cNvSpPr>
          <p:nvPr>
            <p:ph type="body" sz="quarter" idx="23"/>
          </p:nvPr>
        </p:nvSpPr>
        <p:spPr>
          <a:xfrm>
            <a:off x="4743419" y="1840513"/>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5" name="Text Placeholder 30">
            <a:extLst>
              <a:ext uri="{FF2B5EF4-FFF2-40B4-BE49-F238E27FC236}">
                <a16:creationId xmlns:a16="http://schemas.microsoft.com/office/drawing/2014/main" id="{E27A3E23-F88F-EC36-8FAD-713B80AB799A}"/>
              </a:ext>
            </a:extLst>
          </p:cNvPr>
          <p:cNvSpPr>
            <a:spLocks noGrp="1"/>
          </p:cNvSpPr>
          <p:nvPr>
            <p:ph type="body" sz="quarter" idx="24"/>
          </p:nvPr>
        </p:nvSpPr>
        <p:spPr>
          <a:xfrm>
            <a:off x="8196724" y="1840513"/>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6" name="Text Placeholder 30">
            <a:extLst>
              <a:ext uri="{FF2B5EF4-FFF2-40B4-BE49-F238E27FC236}">
                <a16:creationId xmlns:a16="http://schemas.microsoft.com/office/drawing/2014/main" id="{B031F939-46F9-99B1-B621-B89043CB9730}"/>
              </a:ext>
            </a:extLst>
          </p:cNvPr>
          <p:cNvSpPr>
            <a:spLocks noGrp="1"/>
          </p:cNvSpPr>
          <p:nvPr>
            <p:ph type="body" sz="quarter" idx="25"/>
          </p:nvPr>
        </p:nvSpPr>
        <p:spPr>
          <a:xfrm>
            <a:off x="1275587" y="4244565"/>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7" name="Text Placeholder 30">
            <a:extLst>
              <a:ext uri="{FF2B5EF4-FFF2-40B4-BE49-F238E27FC236}">
                <a16:creationId xmlns:a16="http://schemas.microsoft.com/office/drawing/2014/main" id="{96AFEF9C-6938-50CE-D06F-DFAD75C1C0A3}"/>
              </a:ext>
            </a:extLst>
          </p:cNvPr>
          <p:cNvSpPr>
            <a:spLocks noGrp="1"/>
          </p:cNvSpPr>
          <p:nvPr>
            <p:ph type="body" sz="quarter" idx="26"/>
          </p:nvPr>
        </p:nvSpPr>
        <p:spPr>
          <a:xfrm>
            <a:off x="4743419" y="4247157"/>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8" name="Text Placeholder 30">
            <a:extLst>
              <a:ext uri="{FF2B5EF4-FFF2-40B4-BE49-F238E27FC236}">
                <a16:creationId xmlns:a16="http://schemas.microsoft.com/office/drawing/2014/main" id="{0E3863A0-C276-6DA9-F342-2B9A34E4DD7A}"/>
              </a:ext>
            </a:extLst>
          </p:cNvPr>
          <p:cNvSpPr>
            <a:spLocks noGrp="1"/>
          </p:cNvSpPr>
          <p:nvPr>
            <p:ph type="body" sz="quarter" idx="27"/>
          </p:nvPr>
        </p:nvSpPr>
        <p:spPr>
          <a:xfrm>
            <a:off x="8196724" y="4246727"/>
            <a:ext cx="2368442" cy="153888"/>
          </a:xfrm>
        </p:spPr>
        <p:txBody>
          <a:bodyPr/>
          <a:lstStyle>
            <a:lvl1pPr marL="0" indent="0" algn="ctr">
              <a:buFontTx/>
              <a:buNone/>
              <a:defRPr sz="1000">
                <a:solidFill>
                  <a:schemeClr val="bg2"/>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49" name="Text Placeholder 30">
            <a:extLst>
              <a:ext uri="{FF2B5EF4-FFF2-40B4-BE49-F238E27FC236}">
                <a16:creationId xmlns:a16="http://schemas.microsoft.com/office/drawing/2014/main" id="{738DC6BE-A655-DC85-5795-07894705E9F8}"/>
              </a:ext>
            </a:extLst>
          </p:cNvPr>
          <p:cNvSpPr>
            <a:spLocks noGrp="1"/>
          </p:cNvSpPr>
          <p:nvPr>
            <p:ph type="body" sz="quarter" idx="28"/>
          </p:nvPr>
        </p:nvSpPr>
        <p:spPr>
          <a:xfrm>
            <a:off x="1921973" y="983183"/>
            <a:ext cx="2986358" cy="155346"/>
          </a:xfrm>
        </p:spPr>
        <p:txBody>
          <a:bodyPr/>
          <a:lstStyle>
            <a:lvl1pPr marL="0" indent="0" algn="ctr">
              <a:buFontTx/>
              <a:buNone/>
              <a:defRPr sz="1000">
                <a:solidFill>
                  <a:schemeClr val="bg1"/>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50" name="Text Placeholder 30">
            <a:extLst>
              <a:ext uri="{FF2B5EF4-FFF2-40B4-BE49-F238E27FC236}">
                <a16:creationId xmlns:a16="http://schemas.microsoft.com/office/drawing/2014/main" id="{378DDB32-29A0-0110-DC84-7DC47D5F9EEF}"/>
              </a:ext>
            </a:extLst>
          </p:cNvPr>
          <p:cNvSpPr>
            <a:spLocks noGrp="1"/>
          </p:cNvSpPr>
          <p:nvPr>
            <p:ph type="body" sz="quarter" idx="29"/>
          </p:nvPr>
        </p:nvSpPr>
        <p:spPr>
          <a:xfrm>
            <a:off x="5210366" y="983183"/>
            <a:ext cx="2986358" cy="155346"/>
          </a:xfrm>
        </p:spPr>
        <p:txBody>
          <a:bodyPr/>
          <a:lstStyle>
            <a:lvl1pPr marL="0" indent="0" algn="ctr">
              <a:buFontTx/>
              <a:buNone/>
              <a:defRPr sz="1000">
                <a:solidFill>
                  <a:schemeClr val="bg1"/>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
        <p:nvSpPr>
          <p:cNvPr id="51" name="Text Placeholder 30">
            <a:extLst>
              <a:ext uri="{FF2B5EF4-FFF2-40B4-BE49-F238E27FC236}">
                <a16:creationId xmlns:a16="http://schemas.microsoft.com/office/drawing/2014/main" id="{2810AB8F-E59B-2FBB-3CE4-F86874307CE7}"/>
              </a:ext>
            </a:extLst>
          </p:cNvPr>
          <p:cNvSpPr>
            <a:spLocks noGrp="1"/>
          </p:cNvSpPr>
          <p:nvPr>
            <p:ph type="body" sz="quarter" idx="30"/>
          </p:nvPr>
        </p:nvSpPr>
        <p:spPr>
          <a:xfrm>
            <a:off x="8482543" y="983183"/>
            <a:ext cx="2986358" cy="155346"/>
          </a:xfrm>
        </p:spPr>
        <p:txBody>
          <a:bodyPr/>
          <a:lstStyle>
            <a:lvl1pPr marL="0" indent="0" algn="ctr">
              <a:buFontTx/>
              <a:buNone/>
              <a:defRPr sz="1000">
                <a:solidFill>
                  <a:schemeClr val="bg1"/>
                </a:solidFill>
                <a:latin typeface="+mj-lt"/>
              </a:defRPr>
            </a:lvl1pPr>
            <a:lvl2pPr marL="228600" indent="0">
              <a:buFontTx/>
              <a:buNone/>
              <a:defRPr sz="900"/>
            </a:lvl2pPr>
            <a:lvl3pPr marL="457200" indent="0">
              <a:buFontTx/>
              <a:buNone/>
              <a:defRPr sz="900"/>
            </a:lvl3pPr>
            <a:lvl4pPr marL="661988" indent="0">
              <a:buFontTx/>
              <a:buNone/>
              <a:defRPr sz="900"/>
            </a:lvl4pPr>
            <a:lvl5pPr marL="855663" indent="0">
              <a:buFontTx/>
              <a:buNone/>
              <a:defRPr sz="900"/>
            </a:lvl5pPr>
          </a:lstStyle>
          <a:p>
            <a:pPr lvl="0"/>
            <a:r>
              <a:rPr lang="en-US"/>
              <a:t>Click to edit Master text styles</a:t>
            </a:r>
          </a:p>
        </p:txBody>
      </p:sp>
    </p:spTree>
    <p:extLst>
      <p:ext uri="{BB962C8B-B14F-4D97-AF65-F5344CB8AC3E}">
        <p14:creationId xmlns:p14="http://schemas.microsoft.com/office/powerpoint/2010/main" val="180927156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Tree>
    <p:extLst>
      <p:ext uri="{BB962C8B-B14F-4D97-AF65-F5344CB8AC3E}">
        <p14:creationId xmlns:p14="http://schemas.microsoft.com/office/powerpoint/2010/main" val="3977010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9028768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36035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3.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6.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7.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0.xml"/><Relationship Id="rId7" Type="http://schemas.openxmlformats.org/officeDocument/2006/relationships/image" Target="../media/image12.png"/><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47" Type="http://schemas.openxmlformats.org/officeDocument/2006/relationships/slideLayout" Target="../slideLayouts/slideLayout74.xml"/><Relationship Id="rId50" Type="http://schemas.openxmlformats.org/officeDocument/2006/relationships/slideLayout" Target="../slideLayouts/slideLayout77.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slideLayout" Target="../slideLayouts/slideLayout72.xml"/><Relationship Id="rId53" Type="http://schemas.openxmlformats.org/officeDocument/2006/relationships/slideLayout" Target="../slideLayouts/slideLayout80.xml"/><Relationship Id="rId5" Type="http://schemas.openxmlformats.org/officeDocument/2006/relationships/slideLayout" Target="../slideLayouts/slideLayout3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52" Type="http://schemas.openxmlformats.org/officeDocument/2006/relationships/slideLayout" Target="../slideLayouts/slideLayout79.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48" Type="http://schemas.openxmlformats.org/officeDocument/2006/relationships/slideLayout" Target="../slideLayouts/slideLayout75.xml"/><Relationship Id="rId8" Type="http://schemas.openxmlformats.org/officeDocument/2006/relationships/slideLayout" Target="../slideLayouts/slideLayout35.xml"/><Relationship Id="rId51" Type="http://schemas.openxmlformats.org/officeDocument/2006/relationships/slideLayout" Target="../slideLayouts/slideLayout78.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slideLayout" Target="../slideLayouts/slideLayout73.xml"/><Relationship Id="rId20" Type="http://schemas.openxmlformats.org/officeDocument/2006/relationships/slideLayout" Target="../slideLayouts/slideLayout47.xml"/><Relationship Id="rId41" Type="http://schemas.openxmlformats.org/officeDocument/2006/relationships/slideLayout" Target="../slideLayouts/slideLayout68.xml"/><Relationship Id="rId54" Type="http://schemas.openxmlformats.org/officeDocument/2006/relationships/theme" Target="../theme/theme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4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46405"/>
      </p:ext>
    </p:extLst>
  </p:cSld>
  <p:clrMap bg1="lt1" tx1="dk1" bg2="lt2" tx2="dk2" accent1="accent1" accent2="accent2" accent3="accent3" accent4="accent4" accent5="accent5" accent6="accent6" hlink="hlink" folHlink="folHlink"/>
  <p:sldLayoutIdLst>
    <p:sldLayoutId id="2147484524" r:id="rId1"/>
    <p:sldLayoutId id="2147484558" r:id="rId2"/>
    <p:sldLayoutId id="2147483681" r:id="rId3"/>
    <p:sldLayoutId id="2147483682" r:id="rId4"/>
    <p:sldLayoutId id="2147484529" r:id="rId5"/>
    <p:sldLayoutId id="2147483695" r:id="rId6"/>
    <p:sldLayoutId id="2147484539" r:id="rId7"/>
    <p:sldLayoutId id="2147484543"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6130246"/>
      </p:ext>
    </p:extLst>
  </p:cSld>
  <p:clrMap bg1="lt1" tx1="dk1" bg2="lt2" tx2="dk2" accent1="accent1" accent2="accent2" accent3="accent3" accent4="accent4" accent5="accent5" accent6="accent6" hlink="hlink" folHlink="folHlink"/>
  <p:sldLayoutIdLst>
    <p:sldLayoutId id="2147484581" r:id="rId1"/>
    <p:sldLayoutId id="21474846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269634"/>
      </p:ext>
    </p:extLst>
  </p:cSld>
  <p:clrMap bg1="dk1" tx1="lt1" bg2="dk2" tx2="lt2" accent1="accent1" accent2="accent2" accent3="accent3" accent4="accent4" accent5="accent5" accent6="accent6" hlink="hlink" folHlink="folHlink"/>
  <p:sldLayoutIdLst>
    <p:sldLayoutId id="2147484781" r:id="rId1"/>
    <p:sldLayoutId id="2147484790" r:id="rId2"/>
    <p:sldLayoutId id="2147484791" r:id="rId3"/>
    <p:sldLayoutId id="2147484822"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9220772"/>
      </p:ext>
    </p:extLst>
  </p:cSld>
  <p:clrMap bg1="dk1" tx1="lt1" bg2="dk2" tx2="lt2" accent1="accent1" accent2="accent2" accent3="accent3" accent4="accent4" accent5="accent5" accent6="accent6" hlink="hlink" folHlink="folHlink"/>
  <p:sldLayoutIdLst>
    <p:sldLayoutId id="214748482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301836"/>
      </p:ext>
    </p:extLst>
  </p:cSld>
  <p:clrMap bg1="lt1" tx1="dk1" bg2="lt2" tx2="dk2" accent1="accent1" accent2="accent2" accent3="accent3" accent4="accent4" accent5="accent5" accent6="accent6" hlink="hlink" folHlink="folHlink"/>
  <p:sldLayoutIdLst>
    <p:sldLayoutId id="214748502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84540751"/>
      </p:ext>
    </p:extLst>
  </p:cSld>
  <p:clrMap bg1="lt1" tx1="dk1" bg2="lt2" tx2="dk2" accent1="accent1" accent2="accent2" accent3="accent3" accent4="accent4" accent5="accent5" accent6="accent6" hlink="hlink" folHlink="folHlink"/>
  <p:sldLayoutIdLst>
    <p:sldLayoutId id="214748512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5400000">
            <a:off x="9509919"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13652855" y="5312286"/>
            <a:ext cx="522183" cy="455900"/>
          </a:xfrm>
          <a:prstGeom prst="rect">
            <a:avLst/>
          </a:prstGeom>
        </p:spPr>
      </p:pic>
    </p:spTree>
    <p:extLst>
      <p:ext uri="{BB962C8B-B14F-4D97-AF65-F5344CB8AC3E}">
        <p14:creationId xmlns:p14="http://schemas.microsoft.com/office/powerpoint/2010/main" val="1850521757"/>
      </p:ext>
    </p:extLst>
  </p:cSld>
  <p:clrMap bg1="dk1" tx1="lt1" bg2="dk2" tx2="lt2" accent1="accent1" accent2="accent2" accent3="accent3" accent4="accent4" accent5="accent5" accent6="accent6" hlink="hlink" folHlink="folHlink"/>
  <p:sldLayoutIdLst>
    <p:sldLayoutId id="2147485196" r:id="rId1"/>
    <p:sldLayoutId id="2147485227" r:id="rId2"/>
    <p:sldLayoutId id="2147485232"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19907434"/>
      </p:ext>
    </p:extLst>
  </p:cSld>
  <p:clrMap bg1="lt1" tx1="dk1" bg2="lt2" tx2="dk2" accent1="accent1" accent2="accent2" accent3="accent3" accent4="accent4" accent5="accent5" accent6="accent6" hlink="hlink" folHlink="folHlink"/>
  <p:sldLayoutIdLst>
    <p:sldLayoutId id="2147485234" r:id="rId1"/>
    <p:sldLayoutId id="2147485235" r:id="rId2"/>
    <p:sldLayoutId id="2147485236" r:id="rId3"/>
    <p:sldLayoutId id="2147485237" r:id="rId4"/>
    <p:sldLayoutId id="2147485238" r:id="rId5"/>
    <p:sldLayoutId id="2147485239" r:id="rId6"/>
    <p:sldLayoutId id="2147485240" r:id="rId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solidFill>
            <a:srgbClr val="3B3734"/>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guide id="32" orient="horz" pos="216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63E1FEEE-112B-02EA-2A33-B4B71AD51CD0}"/>
              </a:ext>
            </a:extLst>
          </p:cNvPr>
          <p:cNvSpPr/>
          <p:nvPr userDrawn="1"/>
        </p:nvSpPr>
        <p:spPr bwMode="auto">
          <a:xfrm>
            <a:off x="12410482" y="2"/>
            <a:ext cx="530159" cy="7228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50" name="Rectangle: Single Corner Snipped 49">
            <a:extLst>
              <a:ext uri="{FF2B5EF4-FFF2-40B4-BE49-F238E27FC236}">
                <a16:creationId xmlns:a16="http://schemas.microsoft.com/office/drawing/2014/main" id="{E60A3D03-6048-C4DE-5E7A-26BA8E566B48}"/>
              </a:ext>
            </a:extLst>
          </p:cNvPr>
          <p:cNvSpPr/>
          <p:nvPr userDrawn="1"/>
        </p:nvSpPr>
        <p:spPr bwMode="auto">
          <a:xfrm flipV="1">
            <a:off x="12994851" y="2"/>
            <a:ext cx="530160" cy="722860"/>
          </a:xfrm>
          <a:prstGeom prst="snip1Rect">
            <a:avLst>
              <a:gd name="adj" fmla="val 41626"/>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58673699-9081-FA96-B0BB-C69FAC84C74F}"/>
              </a:ext>
            </a:extLst>
          </p:cNvPr>
          <p:cNvSpPr/>
          <p:nvPr userDrawn="1"/>
        </p:nvSpPr>
        <p:spPr bwMode="auto">
          <a:xfrm>
            <a:off x="12410482" y="1537243"/>
            <a:ext cx="530159" cy="722860"/>
          </a:xfrm>
          <a:prstGeom prst="rect">
            <a:avLst/>
          </a:prstGeom>
          <a:solidFill>
            <a:srgbClr val="374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2" name="Rectangle: Single Corner Snipped 51">
            <a:extLst>
              <a:ext uri="{FF2B5EF4-FFF2-40B4-BE49-F238E27FC236}">
                <a16:creationId xmlns:a16="http://schemas.microsoft.com/office/drawing/2014/main" id="{E7D36249-54DA-4D92-3FAE-CADB419C311E}"/>
              </a:ext>
            </a:extLst>
          </p:cNvPr>
          <p:cNvSpPr/>
          <p:nvPr userDrawn="1"/>
        </p:nvSpPr>
        <p:spPr bwMode="auto">
          <a:xfrm flipV="1">
            <a:off x="12994851" y="1537242"/>
            <a:ext cx="530160" cy="722860"/>
          </a:xfrm>
          <a:prstGeom prst="snip1Rect">
            <a:avLst>
              <a:gd name="adj" fmla="val 39234"/>
            </a:avLst>
          </a:prstGeom>
          <a:solidFill>
            <a:srgbClr val="A7B9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C12DE7B7-6D48-157C-B67E-80676A5D1796}"/>
              </a:ext>
            </a:extLst>
          </p:cNvPr>
          <p:cNvSpPr/>
          <p:nvPr userDrawn="1"/>
        </p:nvSpPr>
        <p:spPr bwMode="auto">
          <a:xfrm>
            <a:off x="12410604" y="2305863"/>
            <a:ext cx="530159" cy="720557"/>
          </a:xfrm>
          <a:prstGeom prst="rect">
            <a:avLst/>
          </a:prstGeom>
          <a:solidFill>
            <a:srgbClr val="6A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 Bi Dark</a:t>
            </a:r>
          </a:p>
        </p:txBody>
      </p:sp>
      <p:sp>
        <p:nvSpPr>
          <p:cNvPr id="59" name="Rectangle: Single Corner Snipped 58">
            <a:extLst>
              <a:ext uri="{FF2B5EF4-FFF2-40B4-BE49-F238E27FC236}">
                <a16:creationId xmlns:a16="http://schemas.microsoft.com/office/drawing/2014/main" id="{04704ADC-5A71-A7AC-08FB-98476ACD606B}"/>
              </a:ext>
            </a:extLst>
          </p:cNvPr>
          <p:cNvSpPr/>
          <p:nvPr userDrawn="1"/>
        </p:nvSpPr>
        <p:spPr bwMode="auto">
          <a:xfrm flipV="1">
            <a:off x="12995340" y="2305862"/>
            <a:ext cx="530160" cy="720557"/>
          </a:xfrm>
          <a:prstGeom prst="snip1Rect">
            <a:avLst>
              <a:gd name="adj" fmla="val 38037"/>
            </a:avLst>
          </a:prstGeom>
          <a:solidFill>
            <a:srgbClr val="F2CE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 Bi Light</a:t>
            </a:r>
          </a:p>
        </p:txBody>
      </p:sp>
      <p:sp>
        <p:nvSpPr>
          <p:cNvPr id="62" name="Rectangle 61">
            <a:extLst>
              <a:ext uri="{FF2B5EF4-FFF2-40B4-BE49-F238E27FC236}">
                <a16:creationId xmlns:a16="http://schemas.microsoft.com/office/drawing/2014/main" id="{56110A8D-D937-33BE-87D5-7E552688D3F2}"/>
              </a:ext>
            </a:extLst>
          </p:cNvPr>
          <p:cNvSpPr/>
          <p:nvPr userDrawn="1"/>
        </p:nvSpPr>
        <p:spPr bwMode="auto">
          <a:xfrm>
            <a:off x="12410727" y="3072180"/>
            <a:ext cx="530159" cy="720557"/>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solidFill>
                  <a:schemeClr val="bg1"/>
                </a:solidFill>
              </a:rPr>
              <a:t>Power</a:t>
            </a:r>
            <a:br>
              <a:rPr lang="en-US" sz="800" b="1">
                <a:solidFill>
                  <a:schemeClr val="bg1"/>
                </a:solidFill>
              </a:rPr>
            </a:br>
            <a:r>
              <a:rPr lang="en-US" sz="800" b="1">
                <a:solidFill>
                  <a:schemeClr val="bg1"/>
                </a:solidFill>
              </a:rPr>
              <a:t>Automate Dark</a:t>
            </a:r>
          </a:p>
        </p:txBody>
      </p:sp>
      <p:sp>
        <p:nvSpPr>
          <p:cNvPr id="63" name="Rectangle: Single Corner Snipped 62">
            <a:extLst>
              <a:ext uri="{FF2B5EF4-FFF2-40B4-BE49-F238E27FC236}">
                <a16:creationId xmlns:a16="http://schemas.microsoft.com/office/drawing/2014/main" id="{4F3699C4-A871-BEAC-0F44-134D67BDA5B2}"/>
              </a:ext>
            </a:extLst>
          </p:cNvPr>
          <p:cNvSpPr/>
          <p:nvPr userDrawn="1"/>
        </p:nvSpPr>
        <p:spPr bwMode="auto">
          <a:xfrm flipV="1">
            <a:off x="12995340" y="3072179"/>
            <a:ext cx="530160" cy="720557"/>
          </a:xfrm>
          <a:prstGeom prst="snip1Rect">
            <a:avLst>
              <a:gd name="adj" fmla="val 38037"/>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Automate Light</a:t>
            </a:r>
          </a:p>
        </p:txBody>
      </p:sp>
      <p:sp>
        <p:nvSpPr>
          <p:cNvPr id="66" name="Rectangle 65">
            <a:extLst>
              <a:ext uri="{FF2B5EF4-FFF2-40B4-BE49-F238E27FC236}">
                <a16:creationId xmlns:a16="http://schemas.microsoft.com/office/drawing/2014/main" id="{4F6C4DB2-FFDC-E46B-7EB6-A1AD0A18E2AA}"/>
              </a:ext>
            </a:extLst>
          </p:cNvPr>
          <p:cNvSpPr/>
          <p:nvPr userDrawn="1"/>
        </p:nvSpPr>
        <p:spPr bwMode="auto">
          <a:xfrm>
            <a:off x="12410849" y="3838497"/>
            <a:ext cx="530159" cy="720557"/>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a:t>
            </a:r>
            <a:br>
              <a:rPr lang="en-US" sz="800" b="1"/>
            </a:br>
            <a:r>
              <a:rPr lang="en-US" sz="800" b="1"/>
              <a:t>Apps</a:t>
            </a:r>
            <a:br>
              <a:rPr lang="en-US" sz="800" b="1"/>
            </a:br>
            <a:r>
              <a:rPr lang="en-US" sz="800" b="1"/>
              <a:t>Dark</a:t>
            </a:r>
          </a:p>
        </p:txBody>
      </p:sp>
      <p:sp>
        <p:nvSpPr>
          <p:cNvPr id="67" name="Rectangle: Single Corner Snipped 66">
            <a:extLst>
              <a:ext uri="{FF2B5EF4-FFF2-40B4-BE49-F238E27FC236}">
                <a16:creationId xmlns:a16="http://schemas.microsoft.com/office/drawing/2014/main" id="{05CDE5CD-D913-F954-8055-783E465DF50F}"/>
              </a:ext>
            </a:extLst>
          </p:cNvPr>
          <p:cNvSpPr/>
          <p:nvPr userDrawn="1"/>
        </p:nvSpPr>
        <p:spPr bwMode="auto">
          <a:xfrm flipV="1">
            <a:off x="12995340" y="3838496"/>
            <a:ext cx="530160" cy="720557"/>
          </a:xfrm>
          <a:prstGeom prst="snip1Rect">
            <a:avLst>
              <a:gd name="adj" fmla="val 30859"/>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lvl="0" algn="ctr"/>
            <a:r>
              <a:rPr lang="en-US" sz="800" b="1">
                <a:solidFill>
                  <a:schemeClr val="tx1"/>
                </a:solidFill>
              </a:rPr>
              <a:t>Power</a:t>
            </a:r>
            <a:br>
              <a:rPr lang="en-US" sz="800" b="1">
                <a:solidFill>
                  <a:schemeClr val="tx1"/>
                </a:solidFill>
              </a:rPr>
            </a:br>
            <a:r>
              <a:rPr lang="en-US" sz="800" b="1">
                <a:solidFill>
                  <a:schemeClr val="tx1"/>
                </a:solidFill>
              </a:rPr>
              <a:t>Apps</a:t>
            </a:r>
            <a:br>
              <a:rPr lang="en-US" sz="800" b="1">
                <a:solidFill>
                  <a:schemeClr val="tx1"/>
                </a:solidFill>
              </a:rPr>
            </a:br>
            <a:r>
              <a:rPr lang="en-US" sz="800" b="1">
                <a:solidFill>
                  <a:schemeClr val="tx1"/>
                </a:solidFill>
              </a:rPr>
              <a:t>Light</a:t>
            </a:r>
          </a:p>
        </p:txBody>
      </p:sp>
      <p:sp>
        <p:nvSpPr>
          <p:cNvPr id="68" name="Rectangle 67">
            <a:extLst>
              <a:ext uri="{FF2B5EF4-FFF2-40B4-BE49-F238E27FC236}">
                <a16:creationId xmlns:a16="http://schemas.microsoft.com/office/drawing/2014/main" id="{F966EBCE-C013-9EED-E9EB-BA17AA3E5C8F}"/>
              </a:ext>
            </a:extLst>
          </p:cNvPr>
          <p:cNvSpPr/>
          <p:nvPr userDrawn="1"/>
        </p:nvSpPr>
        <p:spPr bwMode="auto">
          <a:xfrm>
            <a:off x="12410970" y="4604814"/>
            <a:ext cx="530159" cy="72055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lvl="0" algn="ctr"/>
            <a:r>
              <a:rPr lang="en-US" sz="800" b="1"/>
              <a:t>Power Virtual</a:t>
            </a:r>
            <a:br>
              <a:rPr lang="en-US" sz="800" b="1"/>
            </a:br>
            <a:r>
              <a:rPr lang="en-US" sz="800" b="1"/>
              <a:t>Agents Dark</a:t>
            </a:r>
          </a:p>
        </p:txBody>
      </p:sp>
      <p:sp>
        <p:nvSpPr>
          <p:cNvPr id="69" name="Rectangle: Single Corner Snipped 68">
            <a:extLst>
              <a:ext uri="{FF2B5EF4-FFF2-40B4-BE49-F238E27FC236}">
                <a16:creationId xmlns:a16="http://schemas.microsoft.com/office/drawing/2014/main" id="{13187A80-1B29-1AA7-E72E-CC324C7731B3}"/>
              </a:ext>
            </a:extLst>
          </p:cNvPr>
          <p:cNvSpPr/>
          <p:nvPr userDrawn="1"/>
        </p:nvSpPr>
        <p:spPr bwMode="auto">
          <a:xfrm flipV="1">
            <a:off x="12995340" y="4604813"/>
            <a:ext cx="530160" cy="720557"/>
          </a:xfrm>
          <a:prstGeom prst="snip1Rect">
            <a:avLst>
              <a:gd name="adj" fmla="val 21276"/>
            </a:avLst>
          </a:prstGeom>
          <a:solidFill>
            <a:srgbClr val="4CC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27432" rIns="91440" bIns="27432" numCol="1" spcCol="0" rtlCol="0" fromWordArt="0" anchor="ctr" anchorCtr="0" forceAA="0" compatLnSpc="1">
            <a:prstTxWarp prst="textNoShape">
              <a:avLst/>
            </a:prstTxWarp>
            <a:noAutofit/>
          </a:bodyPr>
          <a:lstStyle/>
          <a:p>
            <a:pPr lvl="0" algn="ctr"/>
            <a:r>
              <a:rPr lang="en-US" sz="800" b="1">
                <a:solidFill>
                  <a:schemeClr val="tx1"/>
                </a:solidFill>
              </a:rPr>
              <a:t>Power Virtual</a:t>
            </a:r>
            <a:br>
              <a:rPr lang="en-US" sz="800" b="1">
                <a:solidFill>
                  <a:schemeClr val="tx1"/>
                </a:solidFill>
              </a:rPr>
            </a:br>
            <a:r>
              <a:rPr lang="en-US" sz="800" b="1">
                <a:solidFill>
                  <a:schemeClr val="tx1"/>
                </a:solidFill>
              </a:rPr>
              <a:t>Agents Light</a:t>
            </a:r>
          </a:p>
        </p:txBody>
      </p:sp>
      <p:sp>
        <p:nvSpPr>
          <p:cNvPr id="73" name="Rectangle 72">
            <a:extLst>
              <a:ext uri="{FF2B5EF4-FFF2-40B4-BE49-F238E27FC236}">
                <a16:creationId xmlns:a16="http://schemas.microsoft.com/office/drawing/2014/main" id="{68D432F4-C1DA-83AF-FC96-0CDD7996560C}"/>
              </a:ext>
            </a:extLst>
          </p:cNvPr>
          <p:cNvSpPr/>
          <p:nvPr userDrawn="1"/>
        </p:nvSpPr>
        <p:spPr bwMode="auto">
          <a:xfrm>
            <a:off x="12410849" y="5371131"/>
            <a:ext cx="530159" cy="720557"/>
          </a:xfrm>
          <a:prstGeom prst="rect">
            <a:avLst/>
          </a:prstGeom>
          <a:solidFill>
            <a:srgbClr val="2220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Pages</a:t>
            </a:r>
            <a:r>
              <a:rPr lang="en-US" sz="800" b="1" kern="1200">
                <a:solidFill>
                  <a:schemeClr val="bg1"/>
                </a:solidFill>
                <a:latin typeface="+mn-lt"/>
                <a:ea typeface="+mn-ea"/>
                <a:cs typeface="+mn-cs"/>
              </a:rPr>
              <a:t> Dark</a:t>
            </a:r>
            <a:endParaRPr lang="en-US" sz="800" b="1"/>
          </a:p>
        </p:txBody>
      </p:sp>
      <p:sp>
        <p:nvSpPr>
          <p:cNvPr id="74" name="Rectangle: Single Corner Snipped 73">
            <a:extLst>
              <a:ext uri="{FF2B5EF4-FFF2-40B4-BE49-F238E27FC236}">
                <a16:creationId xmlns:a16="http://schemas.microsoft.com/office/drawing/2014/main" id="{5E28FDC9-01D2-1FE1-7F07-0906701CCACF}"/>
              </a:ext>
            </a:extLst>
          </p:cNvPr>
          <p:cNvSpPr/>
          <p:nvPr userDrawn="1"/>
        </p:nvSpPr>
        <p:spPr bwMode="auto">
          <a:xfrm flipV="1">
            <a:off x="12995340" y="5371130"/>
            <a:ext cx="530160" cy="720557"/>
          </a:xfrm>
          <a:prstGeom prst="snip1Rect">
            <a:avLst>
              <a:gd name="adj" fmla="val 33252"/>
            </a:avLst>
          </a:prstGeom>
          <a:solidFill>
            <a:srgbClr val="4B44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Pages</a:t>
            </a:r>
            <a:r>
              <a:rPr lang="en-US" sz="800" b="1" kern="1200">
                <a:solidFill>
                  <a:schemeClr val="bg1"/>
                </a:solidFill>
                <a:latin typeface="+mn-lt"/>
                <a:ea typeface="+mn-ea"/>
                <a:cs typeface="+mn-cs"/>
              </a:rPr>
              <a:t> Light</a:t>
            </a:r>
            <a:endParaRPr lang="en-US" sz="800" b="1">
              <a:solidFill>
                <a:schemeClr val="bg1"/>
              </a:solidFill>
            </a:endParaRPr>
          </a:p>
        </p:txBody>
      </p:sp>
      <p:sp>
        <p:nvSpPr>
          <p:cNvPr id="91" name="Rectangle 90">
            <a:extLst>
              <a:ext uri="{FF2B5EF4-FFF2-40B4-BE49-F238E27FC236}">
                <a16:creationId xmlns:a16="http://schemas.microsoft.com/office/drawing/2014/main" id="{52B15FA5-6C54-48D2-5AF5-5F911096FD9C}"/>
              </a:ext>
            </a:extLst>
          </p:cNvPr>
          <p:cNvSpPr/>
          <p:nvPr userDrawn="1"/>
        </p:nvSpPr>
        <p:spPr bwMode="auto">
          <a:xfrm>
            <a:off x="12410970" y="6137444"/>
            <a:ext cx="530159" cy="720557"/>
          </a:xfrm>
          <a:prstGeom prst="rect">
            <a:avLst/>
          </a:prstGeom>
          <a:solidFill>
            <a:srgbClr val="1493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r>
              <a:rPr lang="en-US" sz="800" b="1"/>
              <a:t>Power</a:t>
            </a:r>
            <a:br>
              <a:rPr lang="en-US" sz="800" b="1"/>
            </a:br>
            <a:r>
              <a:rPr lang="en-US" sz="800" b="1"/>
              <a:t>Platform</a:t>
            </a:r>
            <a:r>
              <a:rPr lang="en-US" sz="800" b="1" kern="1200">
                <a:solidFill>
                  <a:schemeClr val="bg1"/>
                </a:solidFill>
                <a:latin typeface="+mn-lt"/>
                <a:ea typeface="+mn-ea"/>
                <a:cs typeface="+mn-cs"/>
              </a:rPr>
              <a:t> Dark</a:t>
            </a:r>
            <a:endParaRPr lang="en-US" sz="800" b="1"/>
          </a:p>
        </p:txBody>
      </p:sp>
      <p:sp>
        <p:nvSpPr>
          <p:cNvPr id="92" name="Rectangle: Single Corner Snipped 91">
            <a:extLst>
              <a:ext uri="{FF2B5EF4-FFF2-40B4-BE49-F238E27FC236}">
                <a16:creationId xmlns:a16="http://schemas.microsoft.com/office/drawing/2014/main" id="{FECDD228-E02E-C86F-8EE2-87C6C84F8F3E}"/>
              </a:ext>
            </a:extLst>
          </p:cNvPr>
          <p:cNvSpPr/>
          <p:nvPr userDrawn="1"/>
        </p:nvSpPr>
        <p:spPr bwMode="auto">
          <a:xfrm flipV="1">
            <a:off x="12995340" y="6137444"/>
            <a:ext cx="530160" cy="720557"/>
          </a:xfrm>
          <a:prstGeom prst="snip1Rect">
            <a:avLst>
              <a:gd name="adj" fmla="val 24878"/>
            </a:avLst>
          </a:prstGeom>
          <a:solidFill>
            <a:srgbClr val="4BC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r>
              <a:rPr lang="en-US" sz="800" b="1">
                <a:solidFill>
                  <a:schemeClr val="bg1"/>
                </a:solidFill>
              </a:rPr>
              <a:t>Power</a:t>
            </a:r>
            <a:br>
              <a:rPr lang="en-US" sz="800" b="1">
                <a:solidFill>
                  <a:schemeClr val="bg1"/>
                </a:solidFill>
              </a:rPr>
            </a:br>
            <a:r>
              <a:rPr lang="en-US" sz="800" b="1">
                <a:solidFill>
                  <a:schemeClr val="bg1"/>
                </a:solidFill>
              </a:rPr>
              <a:t>Platform</a:t>
            </a:r>
            <a:r>
              <a:rPr lang="en-US" sz="800" b="1" kern="1200">
                <a:solidFill>
                  <a:schemeClr val="bg1"/>
                </a:solidFill>
                <a:latin typeface="+mn-lt"/>
                <a:ea typeface="+mn-ea"/>
                <a:cs typeface="+mn-cs"/>
              </a:rPr>
              <a:t> Light</a:t>
            </a:r>
            <a:endParaRPr lang="en-US" sz="800" b="1">
              <a:solidFill>
                <a:schemeClr val="bg1"/>
              </a:solidFill>
            </a:endParaRPr>
          </a:p>
        </p:txBody>
      </p:sp>
      <p:sp>
        <p:nvSpPr>
          <p:cNvPr id="111" name="Rectangle 110">
            <a:extLst>
              <a:ext uri="{FF2B5EF4-FFF2-40B4-BE49-F238E27FC236}">
                <a16:creationId xmlns:a16="http://schemas.microsoft.com/office/drawing/2014/main" id="{BE7E2E2D-C6B1-5EA4-7349-83FF5DE2DBB6}"/>
              </a:ext>
            </a:extLst>
          </p:cNvPr>
          <p:cNvSpPr/>
          <p:nvPr userDrawn="1"/>
        </p:nvSpPr>
        <p:spPr bwMode="auto">
          <a:xfrm>
            <a:off x="12410482" y="768622"/>
            <a:ext cx="530159" cy="722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ea typeface="Segoe UI" pitchFamily="34" charset="0"/>
              <a:cs typeface="Segoe UI" pitchFamily="34" charset="0"/>
            </a:endParaRPr>
          </a:p>
        </p:txBody>
      </p:sp>
      <p:sp>
        <p:nvSpPr>
          <p:cNvPr id="112" name="Rectangle: Single Corner Snipped 111">
            <a:extLst>
              <a:ext uri="{FF2B5EF4-FFF2-40B4-BE49-F238E27FC236}">
                <a16:creationId xmlns:a16="http://schemas.microsoft.com/office/drawing/2014/main" id="{7109F77D-50EF-7CD4-C093-4F6451C99DB6}"/>
              </a:ext>
            </a:extLst>
          </p:cNvPr>
          <p:cNvSpPr/>
          <p:nvPr userDrawn="1"/>
        </p:nvSpPr>
        <p:spPr bwMode="auto">
          <a:xfrm flipV="1">
            <a:off x="12994851" y="768622"/>
            <a:ext cx="530160" cy="722860"/>
          </a:xfrm>
          <a:prstGeom prst="snip1Rect">
            <a:avLst>
              <a:gd name="adj" fmla="val 41626"/>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800" err="1">
              <a:solidFill>
                <a:srgbClr val="FFFFFF"/>
              </a:soli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29425B8F-DEAE-2553-A34D-A142F1FCE2F5}"/>
              </a:ext>
            </a:extLst>
          </p:cNvPr>
          <p:cNvSpPr/>
          <p:nvPr userDrawn="1"/>
        </p:nvSpPr>
        <p:spPr bwMode="auto">
          <a:xfrm>
            <a:off x="13608553" y="0"/>
            <a:ext cx="134938" cy="2203733"/>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TextBox 116">
            <a:extLst>
              <a:ext uri="{FF2B5EF4-FFF2-40B4-BE49-F238E27FC236}">
                <a16:creationId xmlns:a16="http://schemas.microsoft.com/office/drawing/2014/main" id="{D0EA6001-AA7F-ADE7-1D3C-E21D2ED694F6}"/>
              </a:ext>
            </a:extLst>
          </p:cNvPr>
          <p:cNvSpPr txBox="1"/>
          <p:nvPr userDrawn="1"/>
        </p:nvSpPr>
        <p:spPr>
          <a:xfrm rot="5400000">
            <a:off x="13119148" y="971060"/>
            <a:ext cx="1263926"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Universal Colors</a:t>
            </a:r>
          </a:p>
        </p:txBody>
      </p:sp>
      <p:sp>
        <p:nvSpPr>
          <p:cNvPr id="118" name="Rectangle 114">
            <a:extLst>
              <a:ext uri="{FF2B5EF4-FFF2-40B4-BE49-F238E27FC236}">
                <a16:creationId xmlns:a16="http://schemas.microsoft.com/office/drawing/2014/main" id="{BDC581B7-C25C-BC19-F5F3-9B5342F25487}"/>
              </a:ext>
            </a:extLst>
          </p:cNvPr>
          <p:cNvSpPr/>
          <p:nvPr userDrawn="1"/>
        </p:nvSpPr>
        <p:spPr bwMode="auto">
          <a:xfrm>
            <a:off x="13609637" y="2303703"/>
            <a:ext cx="134938" cy="4554297"/>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9" name="TextBox 118">
            <a:extLst>
              <a:ext uri="{FF2B5EF4-FFF2-40B4-BE49-F238E27FC236}">
                <a16:creationId xmlns:a16="http://schemas.microsoft.com/office/drawing/2014/main" id="{26C18FCC-458B-3C39-F881-A647D9187BB2}"/>
              </a:ext>
            </a:extLst>
          </p:cNvPr>
          <p:cNvSpPr txBox="1"/>
          <p:nvPr userDrawn="1"/>
        </p:nvSpPr>
        <p:spPr>
          <a:xfrm rot="5400000">
            <a:off x="13162466" y="4258315"/>
            <a:ext cx="1177290" cy="261610"/>
          </a:xfrm>
          <a:prstGeom prst="rect">
            <a:avLst/>
          </a:prstGeom>
          <a:solidFill>
            <a:srgbClr val="ECECEC"/>
          </a:solidFill>
        </p:spPr>
        <p:txBody>
          <a:bodyPr wrap="square">
            <a:spAutoFit/>
          </a:bodyPr>
          <a:lstStyle/>
          <a:p>
            <a:pPr marL="0" algn="ctr" defTabSz="914400" rtl="0" eaLnBrk="1" latinLnBrk="0" hangingPunct="1"/>
            <a:r>
              <a:rPr lang="en-US" sz="1100" b="1" kern="1200">
                <a:solidFill>
                  <a:schemeClr val="tx1"/>
                </a:solidFill>
                <a:latin typeface="+mn-lt"/>
                <a:ea typeface="+mn-ea"/>
                <a:cs typeface="+mn-cs"/>
              </a:rPr>
              <a:t>Product Colors</a:t>
            </a:r>
          </a:p>
        </p:txBody>
      </p:sp>
      <p:sp>
        <p:nvSpPr>
          <p:cNvPr id="160" name="Rectangle 159">
            <a:extLst>
              <a:ext uri="{FF2B5EF4-FFF2-40B4-BE49-F238E27FC236}">
                <a16:creationId xmlns:a16="http://schemas.microsoft.com/office/drawing/2014/main" id="{0C48B22D-E877-46C2-C93F-2B0A8A391F90}"/>
              </a:ext>
            </a:extLst>
          </p:cNvPr>
          <p:cNvSpPr/>
          <p:nvPr userDrawn="1"/>
        </p:nvSpPr>
        <p:spPr bwMode="auto">
          <a:xfrm>
            <a:off x="13934970" y="0"/>
            <a:ext cx="530159" cy="72055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algn="ctr"/>
            <a:endParaRPr lang="en-US" sz="800" b="1"/>
          </a:p>
        </p:txBody>
      </p:sp>
      <p:sp>
        <p:nvSpPr>
          <p:cNvPr id="161" name="Rectangle: Single Corner Snipped 160">
            <a:extLst>
              <a:ext uri="{FF2B5EF4-FFF2-40B4-BE49-F238E27FC236}">
                <a16:creationId xmlns:a16="http://schemas.microsoft.com/office/drawing/2014/main" id="{13452B28-68E8-CE7E-FA9D-BD52B5D77B52}"/>
              </a:ext>
            </a:extLst>
          </p:cNvPr>
          <p:cNvSpPr/>
          <p:nvPr userDrawn="1"/>
        </p:nvSpPr>
        <p:spPr bwMode="auto">
          <a:xfrm flipV="1">
            <a:off x="14519340" y="0"/>
            <a:ext cx="530160" cy="720557"/>
          </a:xfrm>
          <a:prstGeom prst="snip1Rect">
            <a:avLst>
              <a:gd name="adj" fmla="val 2487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algn="ctr"/>
            <a:endParaRPr lang="en-US" sz="800" b="1">
              <a:solidFill>
                <a:schemeClr val="bg1"/>
              </a:solidFill>
            </a:endParaRPr>
          </a:p>
        </p:txBody>
      </p:sp>
    </p:spTree>
    <p:extLst>
      <p:ext uri="{BB962C8B-B14F-4D97-AF65-F5344CB8AC3E}">
        <p14:creationId xmlns:p14="http://schemas.microsoft.com/office/powerpoint/2010/main" val="1143478835"/>
      </p:ext>
    </p:extLst>
  </p:cSld>
  <p:clrMap bg1="lt1" tx1="dk1" bg2="lt2" tx2="dk2" accent1="accent1" accent2="accent2" accent3="accent3" accent4="accent4" accent5="accent5" accent6="accent6" hlink="hlink" folHlink="folHlink"/>
  <p:sldLayoutIdLst>
    <p:sldLayoutId id="2147485242" r:id="rId1"/>
    <p:sldLayoutId id="2147485243" r:id="rId2"/>
    <p:sldLayoutId id="2147485244" r:id="rId3"/>
    <p:sldLayoutId id="2147485245" r:id="rId4"/>
    <p:sldLayoutId id="2147485246" r:id="rId5"/>
    <p:sldLayoutId id="2147485247" r:id="rId6"/>
    <p:sldLayoutId id="2147485248" r:id="rId7"/>
    <p:sldLayoutId id="2147485249" r:id="rId8"/>
    <p:sldLayoutId id="2147485250" r:id="rId9"/>
    <p:sldLayoutId id="2147485251" r:id="rId10"/>
    <p:sldLayoutId id="2147485252" r:id="rId11"/>
    <p:sldLayoutId id="2147485253" r:id="rId12"/>
    <p:sldLayoutId id="2147485254" r:id="rId13"/>
    <p:sldLayoutId id="2147485255" r:id="rId14"/>
    <p:sldLayoutId id="2147485256" r:id="rId15"/>
    <p:sldLayoutId id="2147485257" r:id="rId16"/>
    <p:sldLayoutId id="2147485258" r:id="rId17"/>
    <p:sldLayoutId id="2147485259" r:id="rId18"/>
    <p:sldLayoutId id="2147485260" r:id="rId19"/>
    <p:sldLayoutId id="2147485261" r:id="rId20"/>
    <p:sldLayoutId id="2147485262" r:id="rId21"/>
    <p:sldLayoutId id="2147485263" r:id="rId22"/>
    <p:sldLayoutId id="2147485264" r:id="rId23"/>
    <p:sldLayoutId id="2147485265" r:id="rId24"/>
    <p:sldLayoutId id="2147485266" r:id="rId25"/>
    <p:sldLayoutId id="2147485267" r:id="rId26"/>
    <p:sldLayoutId id="2147485268" r:id="rId27"/>
    <p:sldLayoutId id="2147485269" r:id="rId28"/>
    <p:sldLayoutId id="2147485270" r:id="rId29"/>
    <p:sldLayoutId id="2147485271" r:id="rId30"/>
    <p:sldLayoutId id="2147485272" r:id="rId31"/>
    <p:sldLayoutId id="2147485273" r:id="rId32"/>
    <p:sldLayoutId id="2147485274" r:id="rId33"/>
    <p:sldLayoutId id="2147485275" r:id="rId34"/>
    <p:sldLayoutId id="2147485276" r:id="rId35"/>
    <p:sldLayoutId id="2147485277" r:id="rId36"/>
    <p:sldLayoutId id="2147485278" r:id="rId37"/>
    <p:sldLayoutId id="2147485279" r:id="rId38"/>
    <p:sldLayoutId id="2147485280" r:id="rId39"/>
    <p:sldLayoutId id="2147485281" r:id="rId40"/>
    <p:sldLayoutId id="2147485282" r:id="rId41"/>
    <p:sldLayoutId id="2147485283" r:id="rId42"/>
    <p:sldLayoutId id="2147485284" r:id="rId43"/>
    <p:sldLayoutId id="2147485285" r:id="rId44"/>
    <p:sldLayoutId id="2147485286" r:id="rId45"/>
    <p:sldLayoutId id="2147485287" r:id="rId46"/>
    <p:sldLayoutId id="2147485288" r:id="rId47"/>
    <p:sldLayoutId id="2147485289" r:id="rId48"/>
    <p:sldLayoutId id="2147485290" r:id="rId49"/>
    <p:sldLayoutId id="2147485291" r:id="rId50"/>
    <p:sldLayoutId id="2147485292" r:id="rId51"/>
    <p:sldLayoutId id="2147485293" r:id="rId52"/>
    <p:sldLayoutId id="2147485294"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hyperlink" Target="https://aka.ms/CopilotStudioImplementationGuide" TargetMode="External"/><Relationship Id="rId3" Type="http://schemas.openxmlformats.org/officeDocument/2006/relationships/image" Target="../media/image30.svg"/><Relationship Id="rId7" Type="http://schemas.openxmlformats.org/officeDocument/2006/relationships/image" Target="../media/image47.png"/><Relationship Id="rId2" Type="http://schemas.openxmlformats.org/officeDocument/2006/relationships/image" Target="../media/image29.png"/><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ka.ms/CopilotStudioStart"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notesSlide" Target="../notesSlides/notesSlide12.xml"/><Relationship Id="rId16" Type="http://schemas.openxmlformats.org/officeDocument/2006/relationships/image" Target="../media/image66.png"/><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png"/><Relationship Id="rId15" Type="http://schemas.openxmlformats.org/officeDocument/2006/relationships/image" Target="../media/image6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22.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13.xml"/><Relationship Id="rId16" Type="http://schemas.openxmlformats.org/officeDocument/2006/relationships/image" Target="../media/image82.svg"/><Relationship Id="rId1" Type="http://schemas.openxmlformats.org/officeDocument/2006/relationships/slideLayout" Target="../slideLayouts/slideLayout4.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5" Type="http://schemas.openxmlformats.org/officeDocument/2006/relationships/image" Target="../media/image8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s>
</file>

<file path=ppt/slides/_rels/slide25.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3.png"/><Relationship Id="rId7" Type="http://schemas.openxmlformats.org/officeDocument/2006/relationships/image" Target="../media/image8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4.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18" Type="http://schemas.openxmlformats.org/officeDocument/2006/relationships/image" Target="../media/image107.svg"/><Relationship Id="rId26" Type="http://schemas.openxmlformats.org/officeDocument/2006/relationships/image" Target="../media/image115.svg"/><Relationship Id="rId3" Type="http://schemas.openxmlformats.org/officeDocument/2006/relationships/image" Target="../media/image92.png"/><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svg"/><Relationship Id="rId17" Type="http://schemas.openxmlformats.org/officeDocument/2006/relationships/image" Target="../media/image106.png"/><Relationship Id="rId25" Type="http://schemas.openxmlformats.org/officeDocument/2006/relationships/image" Target="../media/image114.png"/><Relationship Id="rId2" Type="http://schemas.openxmlformats.org/officeDocument/2006/relationships/notesSlide" Target="../notesSlides/notesSlide18.xml"/><Relationship Id="rId16" Type="http://schemas.openxmlformats.org/officeDocument/2006/relationships/image" Target="../media/image105.svg"/><Relationship Id="rId20" Type="http://schemas.openxmlformats.org/officeDocument/2006/relationships/image" Target="../media/image109.svg"/><Relationship Id="rId1" Type="http://schemas.openxmlformats.org/officeDocument/2006/relationships/slideLayout" Target="../slideLayouts/slideLayout4.xml"/><Relationship Id="rId6" Type="http://schemas.openxmlformats.org/officeDocument/2006/relationships/image" Target="../media/image95.svg"/><Relationship Id="rId11" Type="http://schemas.openxmlformats.org/officeDocument/2006/relationships/image" Target="../media/image100.png"/><Relationship Id="rId24" Type="http://schemas.openxmlformats.org/officeDocument/2006/relationships/image" Target="../media/image113.sv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svg"/><Relationship Id="rId19" Type="http://schemas.openxmlformats.org/officeDocument/2006/relationships/image" Target="../media/image108.pn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svg"/><Relationship Id="rId22" Type="http://schemas.openxmlformats.org/officeDocument/2006/relationships/image" Target="../media/image111.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svg"/><Relationship Id="rId18" Type="http://schemas.openxmlformats.org/officeDocument/2006/relationships/image" Target="../media/image126.png"/><Relationship Id="rId26" Type="http://schemas.openxmlformats.org/officeDocument/2006/relationships/image" Target="../media/image134.png"/><Relationship Id="rId3" Type="http://schemas.openxmlformats.org/officeDocument/2006/relationships/hyperlink" Target="https://learn.microsoft.com/en-us/microsoft-copilot-studio/responsible-ai-overview" TargetMode="External"/><Relationship Id="rId21" Type="http://schemas.openxmlformats.org/officeDocument/2006/relationships/image" Target="../media/image129.svg"/><Relationship Id="rId7" Type="http://schemas.openxmlformats.org/officeDocument/2006/relationships/hyperlink" Target="https://learn.microsoft.com/en-us/azure/ai-services/openai/concepts/abuse-monitoring" TargetMode="External"/><Relationship Id="rId12" Type="http://schemas.openxmlformats.org/officeDocument/2006/relationships/image" Target="../media/image120.png"/><Relationship Id="rId17" Type="http://schemas.openxmlformats.org/officeDocument/2006/relationships/image" Target="../media/image125.svg"/><Relationship Id="rId25" Type="http://schemas.openxmlformats.org/officeDocument/2006/relationships/image" Target="../media/image133.svg"/><Relationship Id="rId2" Type="http://schemas.openxmlformats.org/officeDocument/2006/relationships/notesSlide" Target="../notesSlides/notesSlide19.xml"/><Relationship Id="rId16" Type="http://schemas.openxmlformats.org/officeDocument/2006/relationships/image" Target="../media/image124.png"/><Relationship Id="rId20" Type="http://schemas.openxmlformats.org/officeDocument/2006/relationships/image" Target="../media/image128.png"/><Relationship Id="rId1" Type="http://schemas.openxmlformats.org/officeDocument/2006/relationships/slideLayout" Target="../slideLayouts/slideLayout8.xml"/><Relationship Id="rId6" Type="http://schemas.openxmlformats.org/officeDocument/2006/relationships/hyperlink" Target="https://learn.microsoft.com/en-us/power-platform/admin/about-lockbox" TargetMode="External"/><Relationship Id="rId11" Type="http://schemas.openxmlformats.org/officeDocument/2006/relationships/image" Target="../media/image119.svg"/><Relationship Id="rId24" Type="http://schemas.openxmlformats.org/officeDocument/2006/relationships/image" Target="../media/image132.png"/><Relationship Id="rId5" Type="http://schemas.openxmlformats.org/officeDocument/2006/relationships/hyperlink" Target="https://learn.microsoft.com/en-us/microsoft-copilot-studio/manage-data-movement-outside-us" TargetMode="External"/><Relationship Id="rId15" Type="http://schemas.openxmlformats.org/officeDocument/2006/relationships/image" Target="../media/image123.svg"/><Relationship Id="rId23" Type="http://schemas.openxmlformats.org/officeDocument/2006/relationships/image" Target="../media/image131.svg"/><Relationship Id="rId10" Type="http://schemas.openxmlformats.org/officeDocument/2006/relationships/image" Target="../media/image118.png"/><Relationship Id="rId19" Type="http://schemas.openxmlformats.org/officeDocument/2006/relationships/image" Target="../media/image127.svg"/><Relationship Id="rId4" Type="http://schemas.openxmlformats.org/officeDocument/2006/relationships/hyperlink" Target="https://learn.microsoft.com/en-us/microsoft-copilot-studio/nlu-generative-answers-prompt-modification" TargetMode="External"/><Relationship Id="rId9" Type="http://schemas.openxmlformats.org/officeDocument/2006/relationships/image" Target="../media/image117.svg"/><Relationship Id="rId14" Type="http://schemas.openxmlformats.org/officeDocument/2006/relationships/image" Target="../media/image122.png"/><Relationship Id="rId22" Type="http://schemas.openxmlformats.org/officeDocument/2006/relationships/image" Target="../media/image130.png"/><Relationship Id="rId27" Type="http://schemas.openxmlformats.org/officeDocument/2006/relationships/image" Target="../media/image135.svg"/></Relationships>
</file>

<file path=ppt/slides/_rels/slide31.xml.rels><?xml version="1.0" encoding="UTF-8" standalone="yes"?>
<Relationships xmlns="http://schemas.openxmlformats.org/package/2006/relationships"><Relationship Id="rId2" Type="http://schemas.openxmlformats.org/officeDocument/2006/relationships/image" Target="../media/image136.gif"/><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38.svg"/></Relationships>
</file>

<file path=ppt/slides/_rels/slide3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microsoft.com/office/2007/relationships/hdphoto" Target="../media/hdphoto2.wdp"/><Relationship Id="rId12" Type="http://schemas.openxmlformats.org/officeDocument/2006/relationships/image" Target="../media/image149.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146.png"/><Relationship Id="rId11" Type="http://schemas.openxmlformats.org/officeDocument/2006/relationships/image" Target="../media/image30.svg"/><Relationship Id="rId5" Type="http://schemas.openxmlformats.org/officeDocument/2006/relationships/image" Target="../media/image145.png"/><Relationship Id="rId10" Type="http://schemas.openxmlformats.org/officeDocument/2006/relationships/image" Target="../media/image29.png"/><Relationship Id="rId4" Type="http://schemas.openxmlformats.org/officeDocument/2006/relationships/image" Target="../media/image144.png"/><Relationship Id="rId9" Type="http://schemas.openxmlformats.org/officeDocument/2006/relationships/image" Target="../media/image148.png"/></Relationships>
</file>

<file path=ppt/slides/_rels/slide36.xml.rels><?xml version="1.0" encoding="UTF-8" standalone="yes"?>
<Relationships xmlns="http://schemas.openxmlformats.org/package/2006/relationships"><Relationship Id="rId2" Type="http://schemas.openxmlformats.org/officeDocument/2006/relationships/image" Target="../media/image150.gif"/><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152.gi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54.gi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56.gif"/><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aka.ms/CopilotStudioDemo" TargetMode="External"/><Relationship Id="rId13" Type="http://schemas.openxmlformats.org/officeDocument/2006/relationships/hyperlink" Target="https://aka.ms/CopilotStudioCommunity" TargetMode="External"/><Relationship Id="rId3" Type="http://schemas.openxmlformats.org/officeDocument/2006/relationships/image" Target="../media/image160.png"/><Relationship Id="rId7" Type="http://schemas.openxmlformats.org/officeDocument/2006/relationships/hyperlink" Target="https://aka.ms/CopilotStudioBlog" TargetMode="External"/><Relationship Id="rId12" Type="http://schemas.openxmlformats.org/officeDocument/2006/relationships/hyperlink" Target="https://aka.ms/CopilotStudioImplementationGuide"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hyperlink" Target="https://aka.ms/CopilotStudio" TargetMode="External"/><Relationship Id="rId11" Type="http://schemas.openxmlformats.org/officeDocument/2006/relationships/hyperlink" Target="https://aka.ms/CopilotStudioGuidance" TargetMode="External"/><Relationship Id="rId5" Type="http://schemas.openxmlformats.org/officeDocument/2006/relationships/hyperlink" Target="https://aka.ms/TryCopilotStudio" TargetMode="External"/><Relationship Id="rId15" Type="http://schemas.openxmlformats.org/officeDocument/2006/relationships/image" Target="../media/image163.png"/><Relationship Id="rId10" Type="http://schemas.openxmlformats.org/officeDocument/2006/relationships/hyperlink" Target="https://aka.ms/CopilotStudioDocs" TargetMode="External"/><Relationship Id="rId4" Type="http://schemas.openxmlformats.org/officeDocument/2006/relationships/image" Target="../media/image161.svg"/><Relationship Id="rId9" Type="http://schemas.openxmlformats.org/officeDocument/2006/relationships/hyperlink" Target="https://aka.ms/CopilotStudioKit" TargetMode="External"/><Relationship Id="rId14" Type="http://schemas.openxmlformats.org/officeDocument/2006/relationships/image" Target="../media/image162.pn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61.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85.png"/><Relationship Id="rId4" Type="http://schemas.openxmlformats.org/officeDocument/2006/relationships/image" Target="../media/image22.svg"/><Relationship Id="rId9" Type="http://schemas.openxmlformats.org/officeDocument/2006/relationships/customXml" Target="../ink/ink1.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0.svg"/><Relationship Id="rId9" Type="http://schemas.openxmlformats.org/officeDocument/2006/relationships/image" Target="../media/image36.sv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40.png"/><Relationship Id="rId11" Type="http://schemas.openxmlformats.org/officeDocument/2006/relationships/image" Target="../media/image30.svg"/><Relationship Id="rId5" Type="http://schemas.openxmlformats.org/officeDocument/2006/relationships/image" Target="../media/image39.png"/><Relationship Id="rId10" Type="http://schemas.openxmlformats.org/officeDocument/2006/relationships/image" Target="../media/image29.png"/><Relationship Id="rId4" Type="http://schemas.openxmlformats.org/officeDocument/2006/relationships/image" Target="../media/image38.png"/><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FFCA0-8C1B-7EAD-CBF1-CBA746F20BD4}"/>
              </a:ext>
            </a:extLst>
          </p:cNvPr>
          <p:cNvSpPr>
            <a:spLocks noGrp="1"/>
          </p:cNvSpPr>
          <p:nvPr>
            <p:ph type="title"/>
          </p:nvPr>
        </p:nvSpPr>
        <p:spPr>
          <a:xfrm>
            <a:off x="584200" y="2425780"/>
            <a:ext cx="5514975" cy="1107996"/>
          </a:xfrm>
        </p:spPr>
        <p:txBody>
          <a:bodyPr/>
          <a:lstStyle/>
          <a:p>
            <a:r>
              <a:rPr lang="en-US" dirty="0"/>
              <a:t>Build Your Agent Using Microsoft Copilot Studio</a:t>
            </a:r>
          </a:p>
        </p:txBody>
      </p:sp>
      <p:pic>
        <p:nvPicPr>
          <p:cNvPr id="6" name="Image 5" descr="Une image contenant Police, Graphique, logo, noir&#10;&#10;Description générée automatiquement">
            <a:extLst>
              <a:ext uri="{FF2B5EF4-FFF2-40B4-BE49-F238E27FC236}">
                <a16:creationId xmlns:a16="http://schemas.microsoft.com/office/drawing/2014/main" id="{1E0B51F9-119D-3DC9-1173-6897AC9009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26983" y="426885"/>
            <a:ext cx="1725668" cy="553997"/>
          </a:xfrm>
          <a:prstGeom prst="rect">
            <a:avLst/>
          </a:prstGeom>
        </p:spPr>
      </p:pic>
      <p:sp>
        <p:nvSpPr>
          <p:cNvPr id="8" name="Title 1">
            <a:extLst>
              <a:ext uri="{FF2B5EF4-FFF2-40B4-BE49-F238E27FC236}">
                <a16:creationId xmlns:a16="http://schemas.microsoft.com/office/drawing/2014/main" id="{E85D1DCE-6B57-9F06-D2DB-CD6225C92EBD}"/>
              </a:ext>
            </a:extLst>
          </p:cNvPr>
          <p:cNvSpPr txBox="1">
            <a:spLocks/>
          </p:cNvSpPr>
          <p:nvPr/>
        </p:nvSpPr>
        <p:spPr>
          <a:xfrm>
            <a:off x="584200" y="4104159"/>
            <a:ext cx="4985307" cy="523220"/>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ts val="1200"/>
              </a:spcBef>
              <a:spcAft>
                <a:spcPts val="1200"/>
              </a:spcAft>
              <a:buClrTx/>
              <a:buSzPct val="90000"/>
              <a:buFont typeface="Wingdings" panose="05000000000000000000" pitchFamily="2" charset="2"/>
              <a:buNone/>
              <a:tabLst/>
              <a:defRPr/>
            </a:pPr>
            <a:br>
              <a:rPr kumimoji="0" lang="en-US" sz="1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br>
            <a:r>
              <a:rPr kumimoji="0" lang="en-US" sz="2400" b="0" i="0" u="none" strike="noStrike" kern="1200" cap="all" spc="-50" normalizeH="0" baseline="0" noProof="0" dirty="0">
                <a:ln w="3175">
                  <a:noFill/>
                </a:ln>
                <a:solidFill>
                  <a:srgbClr val="0078D4"/>
                </a:solidFill>
                <a:effectLst/>
                <a:uLnTx/>
                <a:uFillTx/>
                <a:latin typeface="Segoe UI"/>
                <a:ea typeface="+mn-ea"/>
                <a:cs typeface="Segoe UI" pitchFamily="34" charset="0"/>
              </a:rPr>
              <a:t>Hands-on workshop</a:t>
            </a:r>
            <a:endParaRPr kumimoji="0" lang="en-US" sz="3600" b="0" i="0" u="none" strike="noStrike" kern="1200" cap="all" spc="-50" normalizeH="0" baseline="0" noProof="0" dirty="0">
              <a:ln w="3175">
                <a:noFill/>
              </a:ln>
              <a:solidFill>
                <a:srgbClr val="0078D4"/>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24360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C117-BE7B-55AB-DB16-19E248C47652}"/>
              </a:ext>
            </a:extLst>
          </p:cNvPr>
          <p:cNvSpPr>
            <a:spLocks noGrp="1"/>
          </p:cNvSpPr>
          <p:nvPr>
            <p:ph type="title"/>
          </p:nvPr>
        </p:nvSpPr>
        <p:spPr>
          <a:xfrm>
            <a:off x="1829800" y="1427377"/>
            <a:ext cx="5282200" cy="1107996"/>
          </a:xfrm>
        </p:spPr>
        <p:txBody>
          <a:bodyPr/>
          <a:lstStyle/>
          <a:p>
            <a:r>
              <a:rPr lang="en-US" sz="3600"/>
              <a:t>Copilot Studio </a:t>
            </a:r>
            <a:br>
              <a:rPr lang="en-US" sz="3600"/>
            </a:br>
            <a:r>
              <a:rPr lang="en-US" sz="3600">
                <a:solidFill>
                  <a:schemeClr val="bg1">
                    <a:lumMod val="25000"/>
                    <a:lumOff val="75000"/>
                  </a:schemeClr>
                </a:solidFill>
              </a:rPr>
              <a:t>Implementation Guide</a:t>
            </a:r>
          </a:p>
        </p:txBody>
      </p:sp>
      <p:sp>
        <p:nvSpPr>
          <p:cNvPr id="4" name="Text Placeholder 3">
            <a:extLst>
              <a:ext uri="{FF2B5EF4-FFF2-40B4-BE49-F238E27FC236}">
                <a16:creationId xmlns:a16="http://schemas.microsoft.com/office/drawing/2014/main" id="{081473BF-A63E-552B-82F0-2FD025311F51}"/>
              </a:ext>
            </a:extLst>
          </p:cNvPr>
          <p:cNvSpPr>
            <a:spLocks noGrp="1"/>
          </p:cNvSpPr>
          <p:nvPr>
            <p:ph type="body" sz="quarter" idx="12"/>
          </p:nvPr>
        </p:nvSpPr>
        <p:spPr>
          <a:xfrm>
            <a:off x="2236199" y="2854540"/>
            <a:ext cx="5555993" cy="2616101"/>
          </a:xfrm>
        </p:spPr>
        <p:txBody>
          <a:bodyPr/>
          <a:lstStyle/>
          <a:p>
            <a:pPr>
              <a:spcAft>
                <a:spcPts val="1200"/>
              </a:spcAft>
            </a:pPr>
            <a:r>
              <a:rPr lang="en-US" sz="2000" b="0" i="0" dirty="0">
                <a:solidFill>
                  <a:schemeClr val="tx1"/>
                </a:solidFill>
                <a:effectLst/>
                <a:latin typeface="+mn-lt"/>
              </a:rPr>
              <a:t>The Copilot Studio implementation guide provides a framework to do a 360-degree review of a agent or bot project. </a:t>
            </a:r>
          </a:p>
          <a:p>
            <a:pPr>
              <a:spcAft>
                <a:spcPts val="1200"/>
              </a:spcAft>
            </a:pPr>
            <a:r>
              <a:rPr lang="en-US" sz="2000" b="0" i="0" dirty="0">
                <a:solidFill>
                  <a:schemeClr val="tx1"/>
                </a:solidFill>
                <a:effectLst/>
                <a:latin typeface="+mn-lt"/>
              </a:rPr>
              <a:t>Through probing questions, it highlights potential risks and gaps, aims at aligning the project with the product roadmap, and shares guidance, best practices and reference architecture examples.</a:t>
            </a:r>
            <a:endParaRPr lang="en-US" sz="2000" dirty="0">
              <a:solidFill>
                <a:schemeClr val="tx1"/>
              </a:solidFill>
              <a:latin typeface="+mn-lt"/>
            </a:endParaRPr>
          </a:p>
        </p:txBody>
      </p:sp>
      <p:pic>
        <p:nvPicPr>
          <p:cNvPr id="6" name="Graphic 5">
            <a:extLst>
              <a:ext uri="{FF2B5EF4-FFF2-40B4-BE49-F238E27FC236}">
                <a16:creationId xmlns:a16="http://schemas.microsoft.com/office/drawing/2014/main" id="{883FFA99-701A-4A59-5E1C-297EBF1BF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94" y="1499947"/>
            <a:ext cx="972000" cy="97200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07598EE9-6330-D8F3-86EB-8027BD8DBAD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4893" y="4162591"/>
            <a:ext cx="1430084" cy="205455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16BFDCA-ACB6-962A-F921-9F01572455E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93415" y="2379761"/>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2" name="Picture 11" descr="A screenshot of a computer&#10;&#10;Description automatically generated">
            <a:extLst>
              <a:ext uri="{FF2B5EF4-FFF2-40B4-BE49-F238E27FC236}">
                <a16:creationId xmlns:a16="http://schemas.microsoft.com/office/drawing/2014/main" id="{8377E8A7-18D8-CE36-2195-AA379B5C7BD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993415" y="4588244"/>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4" name="Picture 13" descr="A screenshot of a computer&#10;&#10;Description automatically generated">
            <a:extLst>
              <a:ext uri="{FF2B5EF4-FFF2-40B4-BE49-F238E27FC236}">
                <a16:creationId xmlns:a16="http://schemas.microsoft.com/office/drawing/2014/main" id="{21164A39-7977-7A10-3437-462F743708C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93415" y="171278"/>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sp>
        <p:nvSpPr>
          <p:cNvPr id="20" name="Rectangle: Rounded Corners 19">
            <a:extLst>
              <a:ext uri="{FF2B5EF4-FFF2-40B4-BE49-F238E27FC236}">
                <a16:creationId xmlns:a16="http://schemas.microsoft.com/office/drawing/2014/main" id="{D9786683-5720-DBC9-83AF-D6CDDA4B170F}"/>
              </a:ext>
            </a:extLst>
          </p:cNvPr>
          <p:cNvSpPr/>
          <p:nvPr/>
        </p:nvSpPr>
        <p:spPr bwMode="auto">
          <a:xfrm>
            <a:off x="2236200" y="5767830"/>
            <a:ext cx="5555992" cy="449315"/>
          </a:xfrm>
          <a:prstGeom prst="roundRect">
            <a:avLst>
              <a:gd name="adj" fmla="val 50000"/>
            </a:avLst>
          </a:prstGeom>
          <a:gradFill flip="none" rotWithShape="1">
            <a:gsLst>
              <a:gs pos="53000">
                <a:srgbClr val="0765AE"/>
              </a:gs>
              <a:gs pos="100000">
                <a:srgbClr val="1985D8"/>
              </a:gs>
              <a:gs pos="0">
                <a:srgbClr val="1F8FE5"/>
              </a:gs>
            </a:gsLst>
            <a:lin ang="5400000" scaled="0"/>
            <a:tileRect/>
          </a:gradFill>
          <a:ln>
            <a:noFill/>
            <a:headEnd type="none" w="med" len="med"/>
            <a:tailEnd type="none" w="med" len="med"/>
          </a:ln>
          <a:effectLst>
            <a:outerShdw blurRad="228600" dist="38100" dir="5400000" sx="104000" sy="104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Aptos" panose="02110004020202020204"/>
                <a:ea typeface="+mn-ea"/>
                <a:cs typeface="+mn-cs"/>
                <a:hlinkClick r:id="rId8">
                  <a:extLst>
                    <a:ext uri="{A12FA001-AC4F-418D-AE19-62706E023703}">
                      <ahyp:hlinkClr xmlns:ahyp="http://schemas.microsoft.com/office/drawing/2018/hyperlinkcolor" val="tx"/>
                    </a:ext>
                  </a:extLst>
                </a:hlinkClick>
              </a:rPr>
              <a:t>aka.ms/CopilotStudioImplementationGuide</a:t>
            </a: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4814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Get Started</a:t>
            </a:r>
          </a:p>
        </p:txBody>
      </p:sp>
    </p:spTree>
    <p:extLst>
      <p:ext uri="{BB962C8B-B14F-4D97-AF65-F5344CB8AC3E}">
        <p14:creationId xmlns:p14="http://schemas.microsoft.com/office/powerpoint/2010/main" val="799885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045E5-2C5A-5E35-F3B6-8DA646AF9353}"/>
              </a:ext>
            </a:extLst>
          </p:cNvPr>
          <p:cNvSpPr>
            <a:spLocks noGrp="1"/>
          </p:cNvSpPr>
          <p:nvPr>
            <p:ph type="title"/>
          </p:nvPr>
        </p:nvSpPr>
        <p:spPr>
          <a:xfrm>
            <a:off x="2540115" y="2025481"/>
            <a:ext cx="8787103" cy="615553"/>
          </a:xfrm>
        </p:spPr>
        <p:txBody>
          <a:bodyPr anchor="t"/>
          <a:lstStyle/>
          <a:p>
            <a:r>
              <a:rPr lang="en-US" sz="4000" dirty="0">
                <a:solidFill>
                  <a:schemeClr val="tx1"/>
                </a:solidFill>
                <a:cs typeface="Segoe UI"/>
              </a:rPr>
              <a:t>Go to </a:t>
            </a:r>
            <a:r>
              <a:rPr lang="en-US" sz="4000" dirty="0">
                <a:ea typeface="+mj-lt"/>
                <a:cs typeface="+mj-lt"/>
              </a:rPr>
              <a:t>aka.ms/</a:t>
            </a:r>
            <a:r>
              <a:rPr lang="en-US" sz="4000" dirty="0" err="1">
                <a:ea typeface="+mj-lt"/>
                <a:cs typeface="+mj-lt"/>
              </a:rPr>
              <a:t>CopilotStudioWorkshop</a:t>
            </a:r>
            <a:endParaRPr lang="en-US" sz="4000" dirty="0">
              <a:solidFill>
                <a:schemeClr val="tx1"/>
              </a:solidFill>
            </a:endParaRPr>
          </a:p>
        </p:txBody>
      </p:sp>
      <p:sp>
        <p:nvSpPr>
          <p:cNvPr id="3" name="Rectangle: Rounded Corners 2">
            <a:extLst>
              <a:ext uri="{FF2B5EF4-FFF2-40B4-BE49-F238E27FC236}">
                <a16:creationId xmlns:a16="http://schemas.microsoft.com/office/drawing/2014/main" id="{79CCB66A-D9D1-ECB3-E1C5-4E1A07DA575E}"/>
              </a:ext>
            </a:extLst>
          </p:cNvPr>
          <p:cNvSpPr/>
          <p:nvPr/>
        </p:nvSpPr>
        <p:spPr bwMode="auto">
          <a:xfrm>
            <a:off x="5656520" y="2913321"/>
            <a:ext cx="5479312" cy="3196855"/>
          </a:xfrm>
          <a:prstGeom prst="roundRect">
            <a:avLst>
              <a:gd name="adj" fmla="val 5072"/>
            </a:avLst>
          </a:prstGeom>
          <a:solidFill>
            <a:srgbClr val="014A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l" defTabSz="932472" fontAlgn="base">
              <a:spcBef>
                <a:spcPct val="0"/>
              </a:spcBef>
              <a:spcAft>
                <a:spcPct val="0"/>
              </a:spcAft>
            </a:pPr>
            <a:r>
              <a:rPr lang="en-US" sz="3200" dirty="0">
                <a:solidFill>
                  <a:srgbClr val="FFFFFF"/>
                </a:solidFill>
                <a:ea typeface="Segoe UI" pitchFamily="34" charset="0"/>
                <a:cs typeface="Segoe UI" pitchFamily="34" charset="0"/>
              </a:rPr>
              <a:t>THEN:</a:t>
            </a:r>
          </a:p>
          <a:p>
            <a:pPr marL="361950" indent="-361950" algn="l" defTabSz="932472" fontAlgn="base">
              <a:spcBef>
                <a:spcPct val="0"/>
              </a:spcBef>
              <a:spcAft>
                <a:spcPct val="0"/>
              </a:spcAft>
              <a:buFont typeface="+mj-lt"/>
              <a:buAutoNum type="arabicPeriod"/>
            </a:pPr>
            <a:endParaRPr lang="en-US" sz="2400" dirty="0">
              <a:solidFill>
                <a:srgbClr val="FFFFFF"/>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b="1" dirty="0">
                <a:solidFill>
                  <a:schemeClr val="bg1"/>
                </a:solidFill>
                <a:ea typeface="Segoe UI" pitchFamily="34" charset="0"/>
                <a:cs typeface="Segoe UI" pitchFamily="34" charset="0"/>
              </a:rPr>
              <a:t>Download</a:t>
            </a:r>
            <a:r>
              <a:rPr lang="en-US" sz="2400" dirty="0">
                <a:solidFill>
                  <a:schemeClr val="bg1"/>
                </a:solidFill>
                <a:ea typeface="Segoe UI" pitchFamily="34" charset="0"/>
                <a:cs typeface="Segoe UI" pitchFamily="34" charset="0"/>
              </a:rPr>
              <a:t> and </a:t>
            </a:r>
            <a:r>
              <a:rPr lang="en-US" sz="2400" b="1" dirty="0">
                <a:solidFill>
                  <a:schemeClr val="bg1"/>
                </a:solidFill>
                <a:ea typeface="Segoe UI" pitchFamily="34" charset="0"/>
                <a:cs typeface="Segoe UI" pitchFamily="34" charset="0"/>
              </a:rPr>
              <a:t>unzip</a:t>
            </a:r>
            <a:r>
              <a:rPr lang="en-US" sz="2400" dirty="0">
                <a:solidFill>
                  <a:schemeClr val="bg1"/>
                </a:solidFill>
                <a:ea typeface="Segoe UI" pitchFamily="34" charset="0"/>
                <a:cs typeface="Segoe UI" pitchFamily="34" charset="0"/>
              </a:rPr>
              <a:t> </a:t>
            </a:r>
            <a:br>
              <a:rPr lang="en-US" sz="2400" dirty="0">
                <a:solidFill>
                  <a:schemeClr val="bg1"/>
                </a:solidFill>
                <a:ea typeface="Segoe UI" pitchFamily="34" charset="0"/>
                <a:cs typeface="Segoe UI" pitchFamily="34" charset="0"/>
              </a:rPr>
            </a:br>
            <a:r>
              <a:rPr lang="en-US" sz="2400" dirty="0">
                <a:solidFill>
                  <a:schemeClr val="bg1"/>
                </a:solidFill>
                <a:ea typeface="Segoe UI" pitchFamily="34" charset="0"/>
                <a:cs typeface="Segoe UI" pitchFamily="34" charset="0"/>
              </a:rPr>
              <a:t>the lab files locally.</a:t>
            </a:r>
          </a:p>
          <a:p>
            <a:pPr marL="361950" indent="-361950" algn="l" defTabSz="932472" fontAlgn="base">
              <a:spcBef>
                <a:spcPct val="0"/>
              </a:spcBef>
              <a:spcAft>
                <a:spcPct val="0"/>
              </a:spcAft>
              <a:buFont typeface="+mj-lt"/>
              <a:buAutoNum type="arabicPeriod"/>
            </a:pPr>
            <a:endParaRPr lang="en-US" sz="2400" dirty="0">
              <a:solidFill>
                <a:schemeClr val="bg1"/>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dirty="0">
                <a:solidFill>
                  <a:schemeClr val="bg1"/>
                </a:solidFill>
                <a:ea typeface="Segoe UI" pitchFamily="34" charset="0"/>
                <a:cs typeface="Segoe UI" pitchFamily="34" charset="0"/>
              </a:rPr>
              <a:t>Using the provided credentials, </a:t>
            </a:r>
            <a:r>
              <a:rPr lang="en-US" sz="2400" b="1" dirty="0">
                <a:solidFill>
                  <a:schemeClr val="bg1"/>
                </a:solidFill>
                <a:ea typeface="Segoe UI" pitchFamily="34" charset="0"/>
                <a:cs typeface="Segoe UI" pitchFamily="34" charset="0"/>
              </a:rPr>
              <a:t>log in </a:t>
            </a:r>
            <a:r>
              <a:rPr lang="en-US" sz="2400" dirty="0">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aka.ms/</a:t>
            </a:r>
            <a:r>
              <a:rPr lang="en-US" sz="2400" dirty="0" err="1">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CopilotStudioStart</a:t>
            </a:r>
            <a:r>
              <a:rPr lang="en-US" sz="2400" dirty="0">
                <a:solidFill>
                  <a:schemeClr val="bg1"/>
                </a:solidFill>
                <a:ea typeface="Segoe UI" pitchFamily="34" charset="0"/>
                <a:cs typeface="Segoe UI" pitchFamily="34" charset="0"/>
              </a:rPr>
              <a:t> </a:t>
            </a:r>
          </a:p>
          <a:p>
            <a:pPr marL="457200" indent="-457200" algn="l" defTabSz="932472" fontAlgn="base">
              <a:spcBef>
                <a:spcPct val="0"/>
              </a:spcBef>
              <a:spcAft>
                <a:spcPct val="0"/>
              </a:spcAft>
              <a:buFont typeface="+mj-lt"/>
              <a:buAutoNum type="arabicPeriod"/>
            </a:pPr>
            <a:endParaRPr lang="en-US" sz="2400" dirty="0">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5AB3B91-C496-B05E-CC87-375BF178AC2F}"/>
              </a:ext>
            </a:extLst>
          </p:cNvPr>
          <p:cNvSpPr/>
          <p:nvPr/>
        </p:nvSpPr>
        <p:spPr bwMode="auto">
          <a:xfrm>
            <a:off x="2296394" y="5354383"/>
            <a:ext cx="2744463" cy="754280"/>
          </a:xfrm>
          <a:prstGeom prst="roundRect">
            <a:avLst>
              <a:gd name="adj" fmla="val 5072"/>
            </a:avLst>
          </a:prstGeom>
          <a:solidFill>
            <a:srgbClr val="014A9A"/>
          </a:solidFill>
          <a:ln>
            <a:noFill/>
            <a:headEnd type="none" w="med" len="med"/>
            <a:tailEnd type="none" w="med" len="med"/>
          </a:ln>
          <a:effectLst>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ctr" defTabSz="932472">
              <a:spcBef>
                <a:spcPct val="0"/>
              </a:spcBef>
              <a:spcAft>
                <a:spcPct val="0"/>
              </a:spcAft>
            </a:pPr>
            <a:r>
              <a:rPr lang="en-US" sz="2800">
                <a:solidFill>
                  <a:srgbClr val="FFFFFF"/>
                </a:solidFill>
                <a:ea typeface="Segoe UI" pitchFamily="34" charset="0"/>
                <a:cs typeface="Segoe UI"/>
              </a:rPr>
              <a:t>SCAN ME</a:t>
            </a:r>
            <a:endParaRPr lang="en-US" sz="2800">
              <a:solidFill>
                <a:srgbClr val="FFFFFF"/>
              </a:solidFill>
              <a:ea typeface="Segoe UI" pitchFamily="34" charset="0"/>
              <a:cs typeface="Segoe UI" pitchFamily="34" charset="0"/>
            </a:endParaRPr>
          </a:p>
        </p:txBody>
      </p:sp>
      <p:pic>
        <p:nvPicPr>
          <p:cNvPr id="7" name="Picture 6" descr="A qr code on a white background&#10;&#10;Description automatically generated">
            <a:extLst>
              <a:ext uri="{FF2B5EF4-FFF2-40B4-BE49-F238E27FC236}">
                <a16:creationId xmlns:a16="http://schemas.microsoft.com/office/drawing/2014/main" id="{9A4F3105-F9A8-7A1D-86E7-EC513A66081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96394" y="2641034"/>
            <a:ext cx="2703694" cy="2703694"/>
          </a:xfrm>
          <a:prstGeom prst="rect">
            <a:avLst/>
          </a:prstGeom>
        </p:spPr>
      </p:pic>
    </p:spTree>
    <p:extLst>
      <p:ext uri="{BB962C8B-B14F-4D97-AF65-F5344CB8AC3E}">
        <p14:creationId xmlns:p14="http://schemas.microsoft.com/office/powerpoint/2010/main" val="2623259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8263" y="457200"/>
            <a:ext cx="11018520" cy="615553"/>
          </a:xfrm>
        </p:spPr>
        <p:txBody>
          <a:bodyPr/>
          <a:lstStyle/>
          <a:p>
            <a:r>
              <a:rPr lang="en-US" sz="4000" b="1" cap="all">
                <a:solidFill>
                  <a:srgbClr val="C00000"/>
                </a:solidFill>
              </a:rPr>
              <a:t>Important lab instructions</a:t>
            </a:r>
          </a:p>
        </p:txBody>
      </p:sp>
      <p:sp>
        <p:nvSpPr>
          <p:cNvPr id="3" name="Content Placeholder 2">
            <a:extLst>
              <a:ext uri="{FF2B5EF4-FFF2-40B4-BE49-F238E27FC236}">
                <a16:creationId xmlns:a16="http://schemas.microsoft.com/office/drawing/2014/main" id="{58F3D689-D0CC-E791-8828-420C613568BE}"/>
              </a:ext>
            </a:extLst>
          </p:cNvPr>
          <p:cNvSpPr>
            <a:spLocks noGrp="1"/>
          </p:cNvSpPr>
          <p:nvPr>
            <p:ph sz="quarter" idx="10"/>
          </p:nvPr>
        </p:nvSpPr>
        <p:spPr>
          <a:xfrm>
            <a:off x="584200" y="1822663"/>
            <a:ext cx="11018838" cy="3130088"/>
          </a:xfrm>
        </p:spPr>
        <p:txBody>
          <a:bodyPr vert="horz" wrap="square" lIns="0" tIns="0" rIns="0" bIns="0" rtlCol="0" anchor="t">
            <a:spAutoFit/>
          </a:bodyPr>
          <a:lstStyle/>
          <a:p>
            <a:pPr marL="514350" indent="-514350">
              <a:spcAft>
                <a:spcPts val="1800"/>
              </a:spcAft>
              <a:buFont typeface="+mj-lt"/>
              <a:buAutoNum type="arabicPeriod"/>
            </a:pPr>
            <a:r>
              <a:rPr lang="en-US" sz="2400" b="1" dirty="0">
                <a:solidFill>
                  <a:srgbClr val="C00000"/>
                </a:solidFill>
                <a:latin typeface="+mj-lt"/>
              </a:rPr>
              <a:t>Follow the labs</a:t>
            </a:r>
            <a:r>
              <a:rPr lang="en-US" sz="2400" dirty="0">
                <a:latin typeface="+mj-lt"/>
              </a:rPr>
              <a:t> </a:t>
            </a:r>
            <a:r>
              <a:rPr lang="en-US" sz="2400" dirty="0"/>
              <a:t>most lab content is dependent on previous labs.</a:t>
            </a:r>
          </a:p>
          <a:p>
            <a:pPr marL="514350" indent="-514350">
              <a:spcAft>
                <a:spcPts val="1800"/>
              </a:spcAft>
              <a:buFont typeface="+mj-lt"/>
              <a:buAutoNum type="arabicPeriod"/>
            </a:pPr>
            <a:r>
              <a:rPr lang="en-US" sz="2400" b="1" dirty="0">
                <a:solidFill>
                  <a:srgbClr val="C00000"/>
                </a:solidFill>
                <a:latin typeface="+mj-lt"/>
                <a:cs typeface="Segoe UI"/>
              </a:rPr>
              <a:t>If you want to deviate from the labs </a:t>
            </a:r>
            <a:r>
              <a:rPr lang="en-US" sz="2400" dirty="0">
                <a:cs typeface="Segoe UI"/>
              </a:rPr>
              <a:t>and test your own scenarios, this is fine, but please do complete the labs first, and create your own separate custom agent for your own scenarios and exploration after you’ve completed the labs.</a:t>
            </a:r>
          </a:p>
          <a:p>
            <a:pPr marL="514350" indent="-514350">
              <a:spcAft>
                <a:spcPts val="1800"/>
              </a:spcAft>
              <a:buFont typeface="+mj-lt"/>
              <a:buAutoNum type="arabicPeriod"/>
            </a:pPr>
            <a:r>
              <a:rPr lang="en-US" sz="2400" b="1" dirty="0">
                <a:solidFill>
                  <a:srgbClr val="C00000"/>
                </a:solidFill>
                <a:latin typeface="+mj-lt"/>
                <a:cs typeface="Segoe UI"/>
              </a:rPr>
              <a:t>Using a Mac? Use Chrome or Edge</a:t>
            </a:r>
            <a:r>
              <a:rPr lang="en-US" sz="2400" dirty="0">
                <a:cs typeface="Segoe UI"/>
              </a:rPr>
              <a:t> as there is known issue being fixed.</a:t>
            </a:r>
          </a:p>
          <a:p>
            <a:pPr marL="514350" indent="-514350">
              <a:spcAft>
                <a:spcPts val="1800"/>
              </a:spcAft>
              <a:buFont typeface="+mj-lt"/>
              <a:buAutoNum type="arabicPeriod"/>
            </a:pPr>
            <a:r>
              <a:rPr lang="en-US" sz="2400" b="1" dirty="0">
                <a:solidFill>
                  <a:srgbClr val="C00000"/>
                </a:solidFill>
                <a:latin typeface="+mj-lt"/>
                <a:cs typeface="Segoe UI"/>
              </a:rPr>
              <a:t>Trouble copy-pasting the content from PDFs? </a:t>
            </a:r>
            <a:r>
              <a:rPr lang="en-US" sz="2400" dirty="0">
                <a:cs typeface="Segoe UI"/>
              </a:rPr>
              <a:t>Use Word versions.</a:t>
            </a:r>
          </a:p>
        </p:txBody>
      </p:sp>
    </p:spTree>
    <p:extLst>
      <p:ext uri="{BB962C8B-B14F-4D97-AF65-F5344CB8AC3E}">
        <p14:creationId xmlns:p14="http://schemas.microsoft.com/office/powerpoint/2010/main" val="116529731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11017250" cy="553998"/>
          </a:xfrm>
        </p:spPr>
        <p:txBody>
          <a:bodyPr/>
          <a:lstStyle/>
          <a:p>
            <a:r>
              <a:rPr lang="en-US"/>
              <a:t>Productivity tip #1: </a:t>
            </a:r>
            <a:r>
              <a:rPr lang="en-US">
                <a:solidFill>
                  <a:schemeClr val="bg2"/>
                </a:solidFill>
              </a:rPr>
              <a:t>Unpin</a:t>
            </a:r>
            <a:r>
              <a:rPr lang="en-US"/>
              <a:t> the Copilots pane</a:t>
            </a:r>
          </a:p>
        </p:txBody>
      </p:sp>
      <p:pic>
        <p:nvPicPr>
          <p:cNvPr id="4" name="Picture 3" descr="A screenshot of a computer&#10;&#10;Description automatically generated">
            <a:extLst>
              <a:ext uri="{FF2B5EF4-FFF2-40B4-BE49-F238E27FC236}">
                <a16:creationId xmlns:a16="http://schemas.microsoft.com/office/drawing/2014/main" id="{EC038DC4-D88D-1971-23C0-53797E26709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76275" y="1114994"/>
            <a:ext cx="10839450" cy="5431063"/>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3076575" y="1590675"/>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7462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6641908" cy="1107996"/>
          </a:xfrm>
        </p:spPr>
        <p:txBody>
          <a:bodyPr/>
          <a:lstStyle/>
          <a:p>
            <a:r>
              <a:rPr lang="en-US"/>
              <a:t>Productivity tip #2: </a:t>
            </a:r>
            <a:r>
              <a:rPr lang="en-US">
                <a:solidFill>
                  <a:schemeClr val="bg2"/>
                </a:solidFill>
              </a:rPr>
              <a:t>Refresh</a:t>
            </a:r>
            <a:r>
              <a:rPr lang="en-US"/>
              <a:t> the </a:t>
            </a:r>
            <a:br>
              <a:rPr lang="en-US"/>
            </a:br>
            <a:r>
              <a:rPr lang="en-US"/>
              <a:t>conversation between tests</a:t>
            </a:r>
          </a:p>
        </p:txBody>
      </p:sp>
      <p:pic>
        <p:nvPicPr>
          <p:cNvPr id="5" name="Picture 4">
            <a:extLst>
              <a:ext uri="{FF2B5EF4-FFF2-40B4-BE49-F238E27FC236}">
                <a16:creationId xmlns:a16="http://schemas.microsoft.com/office/drawing/2014/main" id="{18D85AE5-3DF5-6195-7B03-163F183C024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44378" y="237634"/>
            <a:ext cx="3633458" cy="6309296"/>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10545198" y="927888"/>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74306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dirty="0"/>
              <a:t>Lab 01: </a:t>
            </a:r>
            <a:r>
              <a:rPr lang="en-US" dirty="0">
                <a:solidFill>
                  <a:schemeClr val="tx1">
                    <a:lumMod val="75000"/>
                    <a:lumOff val="25000"/>
                  </a:schemeClr>
                </a:solidFill>
              </a:rPr>
              <a:t>Create your first agent </a:t>
            </a:r>
            <a:br>
              <a:rPr lang="en-US" dirty="0">
                <a:solidFill>
                  <a:schemeClr val="tx1">
                    <a:lumMod val="75000"/>
                    <a:lumOff val="25000"/>
                  </a:schemeClr>
                </a:solidFill>
              </a:rPr>
            </a:br>
            <a:r>
              <a:rPr lang="en-US" dirty="0">
                <a:solidFill>
                  <a:schemeClr val="tx1">
                    <a:lumMod val="75000"/>
                    <a:lumOff val="25000"/>
                  </a:schemeClr>
                </a:solidFill>
              </a:rPr>
              <a:t>in Microsoft Copilot Studio</a:t>
            </a:r>
          </a:p>
        </p:txBody>
      </p:sp>
    </p:spTree>
    <p:extLst>
      <p:ext uri="{BB962C8B-B14F-4D97-AF65-F5344CB8AC3E}">
        <p14:creationId xmlns:p14="http://schemas.microsoft.com/office/powerpoint/2010/main" val="2859172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130C7175-88F4-3E3B-B676-ABE2FFD5CBCC}"/>
              </a:ext>
              <a:ext uri="{C183D7F6-B498-43B3-948B-1728B52AA6E4}">
                <adec:decorative xmlns:adec="http://schemas.microsoft.com/office/drawing/2017/decorative" val="1"/>
              </a:ext>
            </a:extLst>
          </p:cNvPr>
          <p:cNvSpPr txBox="1">
            <a:spLocks noGrp="1"/>
          </p:cNvSpPr>
          <p:nvPr>
            <p:ph type="title"/>
          </p:nvPr>
        </p:nvSpPr>
        <p:spPr>
          <a:xfrm>
            <a:off x="588263" y="457200"/>
            <a:ext cx="10049257" cy="565091"/>
          </a:xfr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lvl="0"/>
            <a:r>
              <a:rPr lang="en-US" noProof="0"/>
              <a:t>Copilot for Copilot Studio</a:t>
            </a:r>
          </a:p>
        </p:txBody>
      </p:sp>
      <p:sp>
        <p:nvSpPr>
          <p:cNvPr id="20" name="Text Placeholder 19">
            <a:extLst>
              <a:ext uri="{FF2B5EF4-FFF2-40B4-BE49-F238E27FC236}">
                <a16:creationId xmlns:a16="http://schemas.microsoft.com/office/drawing/2014/main" id="{F529CDEA-376F-5D3F-A3FF-0868D1079C37}"/>
              </a:ext>
            </a:extLst>
          </p:cNvPr>
          <p:cNvSpPr>
            <a:spLocks noGrp="1"/>
          </p:cNvSpPr>
          <p:nvPr>
            <p:ph type="body" sz="quarter" idx="26"/>
          </p:nvPr>
        </p:nvSpPr>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Segoe UI"/>
                <a:ea typeface="+mn-ea"/>
                <a:cs typeface="+mn-cs"/>
              </a:rPr>
              <a:t>AI assistance in building topics, designing and modifying the agent all through natural language</a:t>
            </a:r>
          </a:p>
        </p:txBody>
      </p:sp>
      <p:sp>
        <p:nvSpPr>
          <p:cNvPr id="21" name="Text Placeholder 20">
            <a:extLst>
              <a:ext uri="{FF2B5EF4-FFF2-40B4-BE49-F238E27FC236}">
                <a16:creationId xmlns:a16="http://schemas.microsoft.com/office/drawing/2014/main" id="{008B4E53-8866-78B1-46D7-18E7C285A0ED}"/>
              </a:ext>
            </a:extLst>
          </p:cNvPr>
          <p:cNvSpPr>
            <a:spLocks noGrp="1"/>
          </p:cNvSpPr>
          <p:nvPr>
            <p:ph type="body" sz="quarter" idx="27"/>
          </p:nvPr>
        </p:nvSpPr>
        <p:spPr>
          <a:xfrm>
            <a:off x="598035" y="3182009"/>
            <a:ext cx="3621024" cy="1907887"/>
          </a:xfrm>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Assisted authoring for:</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iteration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Response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Adaptive Card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improvement suggestions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Suggested trigger phrases, topic names, topic descriptions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Transcript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IN" sz="1100">
                <a:solidFill>
                  <a:srgbClr val="000000"/>
                </a:solidFill>
                <a:latin typeface="Segoe UI"/>
                <a:cs typeface="+mn-cs"/>
              </a:rPr>
              <a:t>Copilot</a:t>
            </a:r>
            <a:r>
              <a:rPr kumimoji="0" lang="en-IN" sz="1100" b="0" i="0" u="none" strike="noStrike" kern="1200" cap="none" spc="0" normalizeH="0" baseline="0" noProof="0">
                <a:ln>
                  <a:noFill/>
                </a:ln>
                <a:solidFill>
                  <a:srgbClr val="000000"/>
                </a:solidFill>
                <a:effectLst/>
                <a:uLnTx/>
                <a:uFillTx/>
                <a:latin typeface="Segoe UI"/>
                <a:ea typeface="+mn-ea"/>
                <a:cs typeface="+mn-cs"/>
              </a:rPr>
              <a:t>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suggestions</a:t>
            </a:r>
          </a:p>
        </p:txBody>
      </p:sp>
      <p:cxnSp>
        <p:nvCxnSpPr>
          <p:cNvPr id="45" name="Straight Connector 44">
            <a:extLst>
              <a:ext uri="{FF2B5EF4-FFF2-40B4-BE49-F238E27FC236}">
                <a16:creationId xmlns:a16="http://schemas.microsoft.com/office/drawing/2014/main" id="{4333CE9F-1912-05A2-FA49-447372DC6A35}"/>
              </a:ext>
            </a:extLst>
          </p:cNvPr>
          <p:cNvCxnSpPr>
            <a:cxnSpLocks/>
          </p:cNvCxnSpPr>
          <p:nvPr/>
        </p:nvCxnSpPr>
        <p:spPr>
          <a:xfrm>
            <a:off x="597926" y="3041238"/>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C85ED8D-AE39-E868-79F7-EE6A1736D82E}"/>
              </a:ext>
            </a:extLst>
          </p:cNvPr>
          <p:cNvGrpSpPr/>
          <p:nvPr/>
        </p:nvGrpSpPr>
        <p:grpSpPr>
          <a:xfrm>
            <a:off x="660612" y="6216628"/>
            <a:ext cx="11603737" cy="698137"/>
            <a:chOff x="588263" y="6159863"/>
            <a:chExt cx="11603737" cy="698137"/>
          </a:xfrm>
        </p:grpSpPr>
        <p:sp>
          <p:nvSpPr>
            <p:cNvPr id="17" name="Freeform: Shape 16">
              <a:extLst>
                <a:ext uri="{FF2B5EF4-FFF2-40B4-BE49-F238E27FC236}">
                  <a16:creationId xmlns:a16="http://schemas.microsoft.com/office/drawing/2014/main" id="{C9E781A1-F850-D444-DEA4-D0C3934B3D6F}"/>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AD836B60-A292-1711-F90E-ABB56CB8846C}"/>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pic>
        <p:nvPicPr>
          <p:cNvPr id="6" name="Picture Placeholder 5" descr="A screenshot of a computer&#10;&#10;Description automatically generated">
            <a:extLst>
              <a:ext uri="{FF2B5EF4-FFF2-40B4-BE49-F238E27FC236}">
                <a16:creationId xmlns:a16="http://schemas.microsoft.com/office/drawing/2014/main" id="{5AA2F9B5-9235-E4D1-9913-6C523DF7CB9A}"/>
              </a:ext>
            </a:extLst>
          </p:cNvPr>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a:stretch>
            <a:fillRect/>
          </a:stretch>
        </p:blipFill>
        <p:spPr/>
      </p:pic>
      <p:grpSp>
        <p:nvGrpSpPr>
          <p:cNvPr id="30" name="Group 29">
            <a:extLst>
              <a:ext uri="{FF2B5EF4-FFF2-40B4-BE49-F238E27FC236}">
                <a16:creationId xmlns:a16="http://schemas.microsoft.com/office/drawing/2014/main" id="{2A35D58F-9F50-D880-4AD3-DAA175E1554A}"/>
              </a:ext>
            </a:extLst>
          </p:cNvPr>
          <p:cNvGrpSpPr/>
          <p:nvPr/>
        </p:nvGrpSpPr>
        <p:grpSpPr>
          <a:xfrm>
            <a:off x="597924" y="5369494"/>
            <a:ext cx="4482076" cy="603614"/>
            <a:chOff x="549275" y="5850165"/>
            <a:chExt cx="4540101" cy="603614"/>
          </a:xfrm>
        </p:grpSpPr>
        <p:sp>
          <p:nvSpPr>
            <p:cNvPr id="31" name="Rectangle: Rounded Corners 30">
              <a:extLst>
                <a:ext uri="{FF2B5EF4-FFF2-40B4-BE49-F238E27FC236}">
                  <a16:creationId xmlns:a16="http://schemas.microsoft.com/office/drawing/2014/main" id="{DCB69011-33E6-055C-5EA6-592AC4C646C7}"/>
                </a:ext>
              </a:extLst>
            </p:cNvPr>
            <p:cNvSpPr/>
            <p:nvPr/>
          </p:nvSpPr>
          <p:spPr bwMode="auto">
            <a:xfrm>
              <a:off x="549275"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2" name="Rectangle: Rounded Corners 31">
              <a:extLst>
                <a:ext uri="{FF2B5EF4-FFF2-40B4-BE49-F238E27FC236}">
                  <a16:creationId xmlns:a16="http://schemas.microsoft.com/office/drawing/2014/main" id="{AC4F0EA1-85AE-D3DB-A6A1-775FEDA1223D}"/>
                </a:ext>
              </a:extLst>
            </p:cNvPr>
            <p:cNvSpPr/>
            <p:nvPr/>
          </p:nvSpPr>
          <p:spPr bwMode="auto">
            <a:xfrm>
              <a:off x="1860520"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D6542AB0-A205-64D4-EEC5-FCB02725008E}"/>
                </a:ext>
              </a:extLst>
            </p:cNvPr>
            <p:cNvSpPr/>
            <p:nvPr/>
          </p:nvSpPr>
          <p:spPr bwMode="auto">
            <a:xfrm>
              <a:off x="3171764" y="5850165"/>
              <a:ext cx="1917612"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6" name="Rectangle: Rounded Corners 35">
              <a:extLst>
                <a:ext uri="{FF2B5EF4-FFF2-40B4-BE49-F238E27FC236}">
                  <a16:creationId xmlns:a16="http://schemas.microsoft.com/office/drawing/2014/main" id="{D3A24DE5-916C-B806-39C2-F7E4C5D22C1E}"/>
                </a:ext>
              </a:extLst>
            </p:cNvPr>
            <p:cNvSpPr/>
            <p:nvPr/>
          </p:nvSpPr>
          <p:spPr bwMode="auto">
            <a:xfrm>
              <a:off x="612775"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Azure bots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months</a:t>
              </a:r>
              <a:r>
                <a:rPr kumimoji="0" lang="en-US" sz="1000" b="1"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7" name="Rectangle: Rounded Corners 36">
              <a:extLst>
                <a:ext uri="{FF2B5EF4-FFF2-40B4-BE49-F238E27FC236}">
                  <a16:creationId xmlns:a16="http://schemas.microsoft.com/office/drawing/2014/main" id="{CA002A2F-86CE-10E9-BE92-2B0BF65959C2}"/>
                </a:ext>
              </a:extLst>
            </p:cNvPr>
            <p:cNvSpPr/>
            <p:nvPr/>
          </p:nvSpPr>
          <p:spPr bwMode="auto">
            <a:xfrm>
              <a:off x="1924020"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Copilots took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days</a:t>
              </a:r>
              <a:r>
                <a:rPr kumimoji="0" lang="en-US" sz="1000" b="0"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8" name="Rectangle: Rounded Corners 37">
              <a:extLst>
                <a:ext uri="{FF2B5EF4-FFF2-40B4-BE49-F238E27FC236}">
                  <a16:creationId xmlns:a16="http://schemas.microsoft.com/office/drawing/2014/main" id="{1FCB2D0C-FCBE-2739-74B7-27416F1ABE9A}"/>
                </a:ext>
              </a:extLst>
            </p:cNvPr>
            <p:cNvSpPr/>
            <p:nvPr/>
          </p:nvSpPr>
          <p:spPr bwMode="auto">
            <a:xfrm>
              <a:off x="3235265" y="5908451"/>
              <a:ext cx="1786573"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Prompt-authored copilots will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hours or even minutes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 </a:t>
              </a:r>
            </a:p>
          </p:txBody>
        </p:sp>
        <p:cxnSp>
          <p:nvCxnSpPr>
            <p:cNvPr id="39" name="Straight Arrow Connector 38">
              <a:extLst>
                <a:ext uri="{FF2B5EF4-FFF2-40B4-BE49-F238E27FC236}">
                  <a16:creationId xmlns:a16="http://schemas.microsoft.com/office/drawing/2014/main" id="{99B2E78B-0CC8-7FB6-70F5-C0AA184DE6B4}"/>
                </a:ext>
              </a:extLst>
            </p:cNvPr>
            <p:cNvCxnSpPr>
              <a:cxnSpLocks/>
              <a:stCxn id="36" idx="3"/>
              <a:endCxn id="37" idx="1"/>
            </p:cNvCxnSpPr>
            <p:nvPr/>
          </p:nvCxnSpPr>
          <p:spPr>
            <a:xfrm>
              <a:off x="1670114"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7BFA6-E90D-2247-A7A8-486B6840E35F}"/>
                </a:ext>
              </a:extLst>
            </p:cNvPr>
            <p:cNvCxnSpPr>
              <a:cxnSpLocks/>
              <a:stCxn id="37" idx="3"/>
              <a:endCxn id="38" idx="1"/>
            </p:cNvCxnSpPr>
            <p:nvPr/>
          </p:nvCxnSpPr>
          <p:spPr>
            <a:xfrm>
              <a:off x="2981358"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946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35" presetClass="path" presetSubtype="0" accel="50000" decel="50000" fill="hold" nodeType="withEffect">
                                  <p:stCondLst>
                                    <p:cond delay="750"/>
                                  </p:stCondLst>
                                  <p:childTnLst>
                                    <p:animMotion origin="layout" path="M 0.01966 1.48148E-6 L -2.91667E-6 1.48148E-6 " pathEditMode="relative" rAng="0" ptsTypes="AA">
                                      <p:cBhvr>
                                        <p:cTn id="13" dur="1000" fill="hold"/>
                                        <p:tgtEl>
                                          <p:spTgt spid="45"/>
                                        </p:tgtEl>
                                        <p:attrNameLst>
                                          <p:attrName>ppt_x</p:attrName>
                                          <p:attrName>ppt_y</p:attrName>
                                        </p:attrNameLst>
                                      </p:cBhvr>
                                      <p:rCtr x="-990" y="0"/>
                                    </p:animMotion>
                                  </p:childTnLst>
                                </p:cTn>
                              </p:par>
                              <p:par>
                                <p:cTn id="14" presetID="22" presetClass="entr" presetSubtype="8" fill="hold" nodeType="withEffect">
                                  <p:stCondLst>
                                    <p:cond delay="100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1</a:t>
            </a:r>
          </a:p>
        </p:txBody>
      </p:sp>
      <p:pic>
        <p:nvPicPr>
          <p:cNvPr id="3" name="Picture 2" descr="A screenshot of a chat&#10;&#10;Description automatically generated">
            <a:extLst>
              <a:ext uri="{FF2B5EF4-FFF2-40B4-BE49-F238E27FC236}">
                <a16:creationId xmlns:a16="http://schemas.microsoft.com/office/drawing/2014/main" id="{99100789-B459-A226-CBFF-AC9AC9807A9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12785" y="264694"/>
            <a:ext cx="3869187" cy="6328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8624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a:xfrm>
            <a:off x="585217" y="3340672"/>
            <a:ext cx="3120510" cy="830997"/>
          </a:xfrm>
        </p:spPr>
        <p:txBody>
          <a:bodyPr/>
          <a:lstStyle/>
          <a:p>
            <a:r>
              <a:rPr lang="en-US"/>
              <a:t>Lab time!</a:t>
            </a:r>
          </a:p>
        </p:txBody>
      </p:sp>
      <p:sp>
        <p:nvSpPr>
          <p:cNvPr id="3" name="TextBox 2">
            <a:extLst>
              <a:ext uri="{FF2B5EF4-FFF2-40B4-BE49-F238E27FC236}">
                <a16:creationId xmlns:a16="http://schemas.microsoft.com/office/drawing/2014/main" id="{2E75A8B2-C179-230E-5A98-C520783456A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01 [40] minutes</a:t>
            </a:r>
          </a:p>
        </p:txBody>
      </p:sp>
    </p:spTree>
    <p:extLst>
      <p:ext uri="{BB962C8B-B14F-4D97-AF65-F5344CB8AC3E}">
        <p14:creationId xmlns:p14="http://schemas.microsoft.com/office/powerpoint/2010/main" val="1409441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D6F13D-C8BB-C1DB-E30D-A06E9BAA1C04}"/>
              </a:ext>
            </a:extLst>
          </p:cNvPr>
          <p:cNvSpPr/>
          <p:nvPr/>
        </p:nvSpPr>
        <p:spPr bwMode="auto">
          <a:xfrm>
            <a:off x="0" y="0"/>
            <a:ext cx="33528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0" bIns="146304"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F4BA77CD-3429-DF81-F30D-03081D99F50D}"/>
              </a:ext>
            </a:extLst>
          </p:cNvPr>
          <p:cNvSpPr>
            <a:spLocks noGrp="1"/>
          </p:cNvSpPr>
          <p:nvPr>
            <p:ph type="title"/>
          </p:nvPr>
        </p:nvSpPr>
        <p:spPr>
          <a:xfrm>
            <a:off x="772270" y="3090445"/>
            <a:ext cx="2580530" cy="677108"/>
          </a:xfrm>
        </p:spPr>
        <p:txBody>
          <a:bodyPr/>
          <a:lstStyle/>
          <a:p>
            <a:r>
              <a:rPr lang="en-US" sz="4400">
                <a:solidFill>
                  <a:srgbClr val="0078D4"/>
                </a:solidFill>
              </a:rPr>
              <a:t>Agenda</a:t>
            </a:r>
          </a:p>
        </p:txBody>
      </p:sp>
      <p:sp>
        <p:nvSpPr>
          <p:cNvPr id="9" name="TextBox 8">
            <a:extLst>
              <a:ext uri="{FF2B5EF4-FFF2-40B4-BE49-F238E27FC236}">
                <a16:creationId xmlns:a16="http://schemas.microsoft.com/office/drawing/2014/main" id="{5504C757-F564-36BA-CE56-1F00574AA07D}"/>
              </a:ext>
            </a:extLst>
          </p:cNvPr>
          <p:cNvSpPr txBox="1"/>
          <p:nvPr/>
        </p:nvSpPr>
        <p:spPr>
          <a:xfrm>
            <a:off x="3815846" y="566490"/>
            <a:ext cx="8004331" cy="6001643"/>
          </a:xfrm>
          <a:prstGeom prst="rect">
            <a:avLst/>
          </a:prstGeom>
          <a:noFill/>
        </p:spPr>
        <p:txBody>
          <a:bodyPr wrap="square" lIns="0" tIns="0" rIns="0" bIns="0" rtlCol="0" anchor="t">
            <a:spAutoFit/>
          </a:bodyPr>
          <a:lstStyle/>
          <a:p>
            <a:pPr>
              <a:spcAft>
                <a:spcPts val="2400"/>
              </a:spcAf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Introduction to Microsoft Copilot Studio</a:t>
            </a:r>
            <a:r>
              <a:rPr lang="en-US" sz="2000" dirty="0">
                <a:solidFill>
                  <a:srgbClr val="000000"/>
                </a:solidFill>
                <a:latin typeface="Segoe UI"/>
              </a:rPr>
              <a:t> </a:t>
            </a:r>
            <a:endParaRPr lang="en-US" dirty="0">
              <a:ea typeface="+mn-ea"/>
              <a:cs typeface="+mn-cs"/>
            </a:endParaRP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01: </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your first agent in Microsoft Copilot Studio</a:t>
            </a: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02: </a:t>
            </a:r>
            <a:r>
              <a:rPr lang="en-US" sz="2000" dirty="0">
                <a:solidFill>
                  <a:srgbClr val="000000"/>
                </a:solidFill>
                <a:latin typeface="Segoe UI"/>
              </a:rPr>
              <a:t>Authoring 101</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03: </a:t>
            </a:r>
            <a:r>
              <a:rPr lang="en-US" sz="2000" dirty="0">
                <a:solidFill>
                  <a:srgbClr val="000000"/>
                </a:solidFill>
                <a:latin typeface="Segoe UI"/>
              </a:rPr>
              <a:t>Knowledge sources, AI knowledge, and custom instructions</a:t>
            </a: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04: </a:t>
            </a:r>
            <a:r>
              <a:rPr lang="en-US" sz="2000" dirty="0">
                <a:solidFill>
                  <a:srgbClr val="000000"/>
                </a:solidFill>
                <a:latin typeface="Segoe UI"/>
              </a:rPr>
              <a:t>Build and Invoke Power Automate cloud flows</a:t>
            </a:r>
          </a:p>
          <a:p>
            <a:pPr>
              <a:lnSpc>
                <a:spcPct val="150000"/>
              </a:lnSpc>
              <a:defRPr/>
            </a:pPr>
            <a:r>
              <a:rPr lang="en-US" sz="2000" dirty="0">
                <a:solidFill>
                  <a:srgbClr val="0078D4"/>
                </a:solidFill>
                <a:latin typeface="Segoe UI Semibold"/>
              </a:rPr>
              <a:t>Lab 05: </a:t>
            </a:r>
            <a:r>
              <a:rPr lang="en-US" sz="2000" dirty="0">
                <a:solidFill>
                  <a:srgbClr val="000000"/>
                </a:solidFill>
                <a:latin typeface="Segoe UI"/>
              </a:rPr>
              <a:t>Invoke AI Builder prompts</a:t>
            </a: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06: </a:t>
            </a:r>
            <a:r>
              <a:rPr lang="en-US" sz="2000" dirty="0">
                <a:solidFill>
                  <a:srgbClr val="000000"/>
                </a:solidFill>
                <a:latin typeface="Segoe UI"/>
              </a:rPr>
              <a:t>Make HTTP requests to connect to an API</a:t>
            </a:r>
          </a:p>
          <a:p>
            <a:pPr marL="0" marR="0" lvl="0" indent="0" algn="l" defTabSz="914400" rtl="0" eaLnBrk="1" fontAlgn="auto" latinLnBrk="0" hangingPunct="1">
              <a:lnSpc>
                <a:spcPct val="150000"/>
              </a:lnSpc>
              <a:spcBef>
                <a:spcPts val="0"/>
              </a:spcBef>
              <a:buClrTx/>
              <a:buSzTx/>
              <a:buFontTx/>
              <a:buNone/>
              <a:tabLst/>
              <a:defRPr/>
            </a:pPr>
            <a:r>
              <a:rPr lang="en-US" sz="2000" dirty="0">
                <a:solidFill>
                  <a:srgbClr val="0078D4"/>
                </a:solidFill>
                <a:latin typeface="Segoe UI Semibold"/>
              </a:rPr>
              <a:t>Lab 07: </a:t>
            </a:r>
            <a:r>
              <a:rPr lang="en-US" sz="2000" dirty="0">
                <a:solidFill>
                  <a:srgbClr val="000000"/>
                </a:solidFill>
                <a:latin typeface="Segoe UI"/>
              </a:rPr>
              <a:t>Use generative AI orchestration to interact with your connectors</a:t>
            </a:r>
          </a:p>
          <a:p>
            <a:pPr>
              <a:lnSpc>
                <a:spcPct val="150000"/>
              </a:lnSpc>
              <a:defRPr/>
            </a:pPr>
            <a:r>
              <a:rPr lang="en-US" sz="2000" dirty="0">
                <a:solidFill>
                  <a:srgbClr val="0078D4"/>
                </a:solidFill>
                <a:latin typeface="Segoe UI Semibold"/>
              </a:rPr>
              <a:t>Lab 08: </a:t>
            </a:r>
            <a:r>
              <a:rPr lang="en-US" sz="2000" dirty="0">
                <a:solidFill>
                  <a:srgbClr val="000000"/>
                </a:solidFill>
                <a:latin typeface="Segoe UI"/>
              </a:rPr>
              <a:t>Using topic inputs</a:t>
            </a:r>
          </a:p>
          <a:p>
            <a:pPr>
              <a:lnSpc>
                <a:spcPct val="150000"/>
              </a:lnSpc>
              <a:defRPr/>
            </a:pPr>
            <a:r>
              <a:rPr lang="en-US" sz="2000" dirty="0">
                <a:solidFill>
                  <a:srgbClr val="0078D4"/>
                </a:solidFill>
                <a:latin typeface="Segoe UI Semibold"/>
              </a:rPr>
              <a:t>Lab 09</a:t>
            </a:r>
            <a:r>
              <a:rPr lang="en-US" sz="2000" dirty="0">
                <a:solidFill>
                  <a:srgbClr val="000000"/>
                </a:solidFill>
                <a:latin typeface="Segoe UI"/>
              </a:rPr>
              <a:t>: Advanced generative orchestration</a:t>
            </a:r>
          </a:p>
          <a:p>
            <a:pPr>
              <a:lnSpc>
                <a:spcPct val="150000"/>
              </a:lnSpc>
              <a:defRPr/>
            </a:pPr>
            <a:endParaRPr lang="en-US" sz="2000" dirty="0">
              <a:solidFill>
                <a:srgbClr val="000000"/>
              </a:solidFill>
              <a:latin typeface="Segoe UI"/>
            </a:endParaRPr>
          </a:p>
          <a:p>
            <a:pPr>
              <a:spcAft>
                <a:spcPts val="2400"/>
              </a:spcAft>
              <a:defRPr/>
            </a:pPr>
            <a:r>
              <a:rPr lang="en-US" sz="2000" dirty="0">
                <a:solidFill>
                  <a:srgbClr val="000000"/>
                </a:solidFill>
                <a:latin typeface="Segoe UI"/>
              </a:rPr>
              <a:t>Q&amp;A</a:t>
            </a:r>
          </a:p>
        </p:txBody>
      </p:sp>
    </p:spTree>
    <p:extLst>
      <p:ext uri="{BB962C8B-B14F-4D97-AF65-F5344CB8AC3E}">
        <p14:creationId xmlns:p14="http://schemas.microsoft.com/office/powerpoint/2010/main" val="3603409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1018520" cy="677108"/>
          </a:xfrm>
        </p:spPr>
        <p:txBody>
          <a:bodyPr/>
          <a:lstStyle/>
          <a:p>
            <a:r>
              <a:rPr lang="en-US"/>
              <a:t>Lab 02: </a:t>
            </a:r>
            <a:r>
              <a:rPr lang="en-US">
                <a:solidFill>
                  <a:schemeClr val="tx1">
                    <a:lumMod val="75000"/>
                    <a:lumOff val="25000"/>
                  </a:schemeClr>
                </a:solidFill>
              </a:rPr>
              <a:t>Authoring 101</a:t>
            </a:r>
          </a:p>
        </p:txBody>
      </p:sp>
    </p:spTree>
    <p:extLst>
      <p:ext uri="{BB962C8B-B14F-4D97-AF65-F5344CB8AC3E}">
        <p14:creationId xmlns:p14="http://schemas.microsoft.com/office/powerpoint/2010/main" val="442351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Single Corner Rounded 201">
            <a:extLst>
              <a:ext uri="{FF2B5EF4-FFF2-40B4-BE49-F238E27FC236}">
                <a16:creationId xmlns:a16="http://schemas.microsoft.com/office/drawing/2014/main" id="{C9BEFAE3-50D8-3D44-C756-12AA06F00AEC}"/>
              </a:ext>
            </a:extLst>
          </p:cNvPr>
          <p:cNvSpPr/>
          <p:nvPr/>
        </p:nvSpPr>
        <p:spPr bwMode="auto">
          <a:xfrm rot="16200000" flipH="1">
            <a:off x="1159153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199" name="Rectangle: Single Corner Rounded 198">
            <a:extLst>
              <a:ext uri="{FF2B5EF4-FFF2-40B4-BE49-F238E27FC236}">
                <a16:creationId xmlns:a16="http://schemas.microsoft.com/office/drawing/2014/main" id="{11E2910C-54DF-A371-3E5C-F6D0F08060E7}"/>
              </a:ext>
            </a:extLst>
          </p:cNvPr>
          <p:cNvSpPr/>
          <p:nvPr/>
        </p:nvSpPr>
        <p:spPr bwMode="auto">
          <a:xfrm rot="5400000">
            <a:off x="-1627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D20AF1AD-39FE-B9C3-6BBA-261C3B9D5F8C}"/>
              </a:ext>
              <a:ext uri="{C183D7F6-B498-43B3-948B-1728B52AA6E4}">
                <adec:decorative xmlns:adec="http://schemas.microsoft.com/office/drawing/2017/decorative" val="1"/>
              </a:ext>
            </a:extLst>
          </p:cNvPr>
          <p:cNvSpPr/>
          <p:nvPr/>
        </p:nvSpPr>
        <p:spPr bwMode="auto">
          <a:xfrm>
            <a:off x="0" y="0"/>
            <a:ext cx="12192000" cy="2742326"/>
          </a:xfrm>
          <a:custGeom>
            <a:avLst/>
            <a:gdLst>
              <a:gd name="connsiteX0" fmla="*/ 0 w 12192000"/>
              <a:gd name="connsiteY0" fmla="*/ 0 h 2742326"/>
              <a:gd name="connsiteX1" fmla="*/ 12192000 w 12192000"/>
              <a:gd name="connsiteY1" fmla="*/ 0 h 2742326"/>
              <a:gd name="connsiteX2" fmla="*/ 12192000 w 12192000"/>
              <a:gd name="connsiteY2" fmla="*/ 2742326 h 2742326"/>
              <a:gd name="connsiteX3" fmla="*/ 11606783 w 12192000"/>
              <a:gd name="connsiteY3" fmla="*/ 2742326 h 2742326"/>
              <a:gd name="connsiteX4" fmla="*/ 11606783 w 12192000"/>
              <a:gd name="connsiteY4" fmla="*/ 1536424 h 2742326"/>
              <a:gd name="connsiteX5" fmla="*/ 11479665 w 12192000"/>
              <a:gd name="connsiteY5" fmla="*/ 1409306 h 2742326"/>
              <a:gd name="connsiteX6" fmla="*/ 9583130 w 12192000"/>
              <a:gd name="connsiteY6" fmla="*/ 1409306 h 2742326"/>
              <a:gd name="connsiteX7" fmla="*/ 9456012 w 12192000"/>
              <a:gd name="connsiteY7" fmla="*/ 1536424 h 2742326"/>
              <a:gd name="connsiteX8" fmla="*/ 9456012 w 12192000"/>
              <a:gd name="connsiteY8" fmla="*/ 2742326 h 2742326"/>
              <a:gd name="connsiteX9" fmla="*/ 9389845 w 12192000"/>
              <a:gd name="connsiteY9" fmla="*/ 2742326 h 2742326"/>
              <a:gd name="connsiteX10" fmla="*/ 9389845 w 12192000"/>
              <a:gd name="connsiteY10" fmla="*/ 1536424 h 2742326"/>
              <a:gd name="connsiteX11" fmla="*/ 9262727 w 12192000"/>
              <a:gd name="connsiteY11" fmla="*/ 1409306 h 2742326"/>
              <a:gd name="connsiteX12" fmla="*/ 7366192 w 12192000"/>
              <a:gd name="connsiteY12" fmla="*/ 1409306 h 2742326"/>
              <a:gd name="connsiteX13" fmla="*/ 7239074 w 12192000"/>
              <a:gd name="connsiteY13" fmla="*/ 1536424 h 2742326"/>
              <a:gd name="connsiteX14" fmla="*/ 7239074 w 12192000"/>
              <a:gd name="connsiteY14" fmla="*/ 2742326 h 2742326"/>
              <a:gd name="connsiteX15" fmla="*/ 7172908 w 12192000"/>
              <a:gd name="connsiteY15" fmla="*/ 2742326 h 2742326"/>
              <a:gd name="connsiteX16" fmla="*/ 7172908 w 12192000"/>
              <a:gd name="connsiteY16" fmla="*/ 1536424 h 2742326"/>
              <a:gd name="connsiteX17" fmla="*/ 7045790 w 12192000"/>
              <a:gd name="connsiteY17" fmla="*/ 1409306 h 2742326"/>
              <a:gd name="connsiteX18" fmla="*/ 5149255 w 12192000"/>
              <a:gd name="connsiteY18" fmla="*/ 1409306 h 2742326"/>
              <a:gd name="connsiteX19" fmla="*/ 5022137 w 12192000"/>
              <a:gd name="connsiteY19" fmla="*/ 1536424 h 2742326"/>
              <a:gd name="connsiteX20" fmla="*/ 5022137 w 12192000"/>
              <a:gd name="connsiteY20" fmla="*/ 2742326 h 2742326"/>
              <a:gd name="connsiteX21" fmla="*/ 4955971 w 12192000"/>
              <a:gd name="connsiteY21" fmla="*/ 2742326 h 2742326"/>
              <a:gd name="connsiteX22" fmla="*/ 4955971 w 12192000"/>
              <a:gd name="connsiteY22" fmla="*/ 1536424 h 2742326"/>
              <a:gd name="connsiteX23" fmla="*/ 4828853 w 12192000"/>
              <a:gd name="connsiteY23" fmla="*/ 1409306 h 2742326"/>
              <a:gd name="connsiteX24" fmla="*/ 2932318 w 12192000"/>
              <a:gd name="connsiteY24" fmla="*/ 1409306 h 2742326"/>
              <a:gd name="connsiteX25" fmla="*/ 2805200 w 12192000"/>
              <a:gd name="connsiteY25" fmla="*/ 1536424 h 2742326"/>
              <a:gd name="connsiteX26" fmla="*/ 2805200 w 12192000"/>
              <a:gd name="connsiteY26" fmla="*/ 2742326 h 2742326"/>
              <a:gd name="connsiteX27" fmla="*/ 2739034 w 12192000"/>
              <a:gd name="connsiteY27" fmla="*/ 2742326 h 2742326"/>
              <a:gd name="connsiteX28" fmla="*/ 2739034 w 12192000"/>
              <a:gd name="connsiteY28" fmla="*/ 1536424 h 2742326"/>
              <a:gd name="connsiteX29" fmla="*/ 2611916 w 12192000"/>
              <a:gd name="connsiteY29" fmla="*/ 1409306 h 2742326"/>
              <a:gd name="connsiteX30" fmla="*/ 715381 w 12192000"/>
              <a:gd name="connsiteY30" fmla="*/ 1409306 h 2742326"/>
              <a:gd name="connsiteX31" fmla="*/ 588263 w 12192000"/>
              <a:gd name="connsiteY31" fmla="*/ 1536424 h 2742326"/>
              <a:gd name="connsiteX32" fmla="*/ 588263 w 12192000"/>
              <a:gd name="connsiteY32" fmla="*/ 2742326 h 2742326"/>
              <a:gd name="connsiteX33" fmla="*/ 0 w 12192000"/>
              <a:gd name="connsiteY33" fmla="*/ 2742326 h 2742326"/>
              <a:gd name="connsiteX34" fmla="*/ 0 w 12192000"/>
              <a:gd name="connsiteY34" fmla="*/ 0 h 274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000" h="2742326">
                <a:moveTo>
                  <a:pt x="0" y="0"/>
                </a:moveTo>
                <a:lnTo>
                  <a:pt x="12192000" y="0"/>
                </a:lnTo>
                <a:lnTo>
                  <a:pt x="12192000" y="2742326"/>
                </a:lnTo>
                <a:lnTo>
                  <a:pt x="11606783" y="2742326"/>
                </a:lnTo>
                <a:lnTo>
                  <a:pt x="11606783" y="1536424"/>
                </a:lnTo>
                <a:cubicBezTo>
                  <a:pt x="11606783" y="1466219"/>
                  <a:pt x="11549870" y="1409306"/>
                  <a:pt x="11479665" y="1409306"/>
                </a:cubicBezTo>
                <a:lnTo>
                  <a:pt x="9583130" y="1409306"/>
                </a:lnTo>
                <a:cubicBezTo>
                  <a:pt x="9512925" y="1409306"/>
                  <a:pt x="9456012" y="1466219"/>
                  <a:pt x="9456012" y="1536424"/>
                </a:cubicBezTo>
                <a:lnTo>
                  <a:pt x="9456012" y="2742326"/>
                </a:lnTo>
                <a:lnTo>
                  <a:pt x="9389845" y="2742326"/>
                </a:lnTo>
                <a:lnTo>
                  <a:pt x="9389845" y="1536424"/>
                </a:lnTo>
                <a:cubicBezTo>
                  <a:pt x="9389845" y="1466219"/>
                  <a:pt x="9332932" y="1409306"/>
                  <a:pt x="9262727" y="1409306"/>
                </a:cubicBezTo>
                <a:lnTo>
                  <a:pt x="7366192" y="1409306"/>
                </a:lnTo>
                <a:cubicBezTo>
                  <a:pt x="7295987" y="1409306"/>
                  <a:pt x="7239074" y="1466219"/>
                  <a:pt x="7239074" y="1536424"/>
                </a:cubicBezTo>
                <a:lnTo>
                  <a:pt x="7239074" y="2742326"/>
                </a:lnTo>
                <a:lnTo>
                  <a:pt x="7172908" y="2742326"/>
                </a:lnTo>
                <a:lnTo>
                  <a:pt x="7172908" y="1536424"/>
                </a:lnTo>
                <a:cubicBezTo>
                  <a:pt x="7172908" y="1466219"/>
                  <a:pt x="7115995" y="1409306"/>
                  <a:pt x="7045790" y="1409306"/>
                </a:cubicBezTo>
                <a:lnTo>
                  <a:pt x="5149255" y="1409306"/>
                </a:lnTo>
                <a:cubicBezTo>
                  <a:pt x="5079050" y="1409306"/>
                  <a:pt x="5022137" y="1466219"/>
                  <a:pt x="5022137" y="1536424"/>
                </a:cubicBezTo>
                <a:lnTo>
                  <a:pt x="5022137" y="2742326"/>
                </a:lnTo>
                <a:lnTo>
                  <a:pt x="4955971" y="2742326"/>
                </a:lnTo>
                <a:lnTo>
                  <a:pt x="4955971" y="1536424"/>
                </a:lnTo>
                <a:cubicBezTo>
                  <a:pt x="4955971" y="1466219"/>
                  <a:pt x="4899058" y="1409306"/>
                  <a:pt x="4828853" y="1409306"/>
                </a:cubicBezTo>
                <a:lnTo>
                  <a:pt x="2932318" y="1409306"/>
                </a:lnTo>
                <a:cubicBezTo>
                  <a:pt x="2862113" y="1409306"/>
                  <a:pt x="2805200" y="1466219"/>
                  <a:pt x="2805200" y="1536424"/>
                </a:cubicBezTo>
                <a:lnTo>
                  <a:pt x="2805200" y="2742326"/>
                </a:lnTo>
                <a:lnTo>
                  <a:pt x="2739034" y="2742326"/>
                </a:lnTo>
                <a:lnTo>
                  <a:pt x="2739034" y="1536424"/>
                </a:lnTo>
                <a:cubicBezTo>
                  <a:pt x="2739034" y="1466219"/>
                  <a:pt x="2682121" y="1409306"/>
                  <a:pt x="2611916" y="1409306"/>
                </a:cubicBezTo>
                <a:lnTo>
                  <a:pt x="715381" y="1409306"/>
                </a:lnTo>
                <a:cubicBezTo>
                  <a:pt x="645176" y="1409306"/>
                  <a:pt x="588263" y="1466219"/>
                  <a:pt x="588263" y="1536424"/>
                </a:cubicBezTo>
                <a:lnTo>
                  <a:pt x="588263" y="2742326"/>
                </a:lnTo>
                <a:lnTo>
                  <a:pt x="0" y="2742326"/>
                </a:lnTo>
                <a:lnTo>
                  <a:pt x="0" y="0"/>
                </a:lnTo>
                <a:close/>
              </a:path>
            </a:pathLst>
          </a:cu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1AFF653F-6E30-8791-A7AA-E1B52DF78439}"/>
              </a:ext>
            </a:extLst>
          </p:cNvPr>
          <p:cNvSpPr>
            <a:spLocks noGrp="1"/>
          </p:cNvSpPr>
          <p:nvPr>
            <p:ph type="title"/>
          </p:nvPr>
        </p:nvSpPr>
        <p:spPr>
          <a:xfrm>
            <a:off x="588263" y="457200"/>
            <a:ext cx="11018520" cy="553998"/>
          </a:xfrm>
        </p:spPr>
        <p:txBody>
          <a:bodyPr/>
          <a:lstStyle/>
          <a:p>
            <a:r>
              <a:rPr lang="en-US"/>
              <a:t>Copilot Studio authoring canvas</a:t>
            </a:r>
            <a:endParaRPr lang="en-GB"/>
          </a:p>
        </p:txBody>
      </p:sp>
      <p:sp>
        <p:nvSpPr>
          <p:cNvPr id="74" name="TextBox 73">
            <a:extLst>
              <a:ext uri="{FF2B5EF4-FFF2-40B4-BE49-F238E27FC236}">
                <a16:creationId xmlns:a16="http://schemas.microsoft.com/office/drawing/2014/main" id="{1E173813-6A35-7E5B-009A-58E8EBFE6114}"/>
              </a:ext>
            </a:extLst>
          </p:cNvPr>
          <p:cNvSpPr txBox="1"/>
          <p:nvPr/>
        </p:nvSpPr>
        <p:spPr>
          <a:xfrm>
            <a:off x="2940308"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Power Fx-based variables system </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5" name="TextBox 74">
            <a:extLst>
              <a:ext uri="{FF2B5EF4-FFF2-40B4-BE49-F238E27FC236}">
                <a16:creationId xmlns:a16="http://schemas.microsoft.com/office/drawing/2014/main" id="{CC38B02A-2F9F-44D3-3DE1-28F421908356}"/>
              </a:ext>
            </a:extLst>
          </p:cNvPr>
          <p:cNvSpPr txBox="1"/>
          <p:nvPr/>
        </p:nvSpPr>
        <p:spPr>
          <a:xfrm>
            <a:off x="7374181" y="2910844"/>
            <a:ext cx="1840547" cy="43088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Event-driven &amp; contextual triggering</a:t>
            </a:r>
          </a:p>
        </p:txBody>
      </p:sp>
      <p:sp>
        <p:nvSpPr>
          <p:cNvPr id="76" name="TextBox 75">
            <a:extLst>
              <a:ext uri="{FF2B5EF4-FFF2-40B4-BE49-F238E27FC236}">
                <a16:creationId xmlns:a16="http://schemas.microsoft.com/office/drawing/2014/main" id="{52B9F8B5-DC27-1BAD-2C60-FB00BC744018}"/>
              </a:ext>
            </a:extLst>
          </p:cNvPr>
          <p:cNvSpPr txBox="1"/>
          <p:nvPr/>
        </p:nvSpPr>
        <p:spPr>
          <a:xfrm>
            <a:off x="723411"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Rich</a:t>
            </a:r>
            <a:b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b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Responses</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7" name="TextBox 76">
            <a:extLst>
              <a:ext uri="{FF2B5EF4-FFF2-40B4-BE49-F238E27FC236}">
                <a16:creationId xmlns:a16="http://schemas.microsoft.com/office/drawing/2014/main" id="{FC72805F-93A5-15BD-1BA4-500E5EF73B00}"/>
              </a:ext>
            </a:extLst>
          </p:cNvPr>
          <p:cNvSpPr txBox="1"/>
          <p:nvPr/>
        </p:nvSpPr>
        <p:spPr>
          <a:xfrm>
            <a:off x="5157245"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w="3175">
                  <a:noFill/>
                </a:ln>
                <a:solidFill>
                  <a:srgbClr val="0B556A"/>
                </a:solidFill>
                <a:effectLst/>
                <a:uLnTx/>
                <a:uFillTx/>
                <a:latin typeface="Segoe UI Semibold"/>
                <a:ea typeface="+mn-ea"/>
                <a:cs typeface="Segoe UI"/>
              </a:rPr>
              <a:t>Code </a:t>
            </a:r>
            <a:br>
              <a:rPr kumimoji="0" lang="en-US" sz="1400" b="1" i="0" u="none" strike="noStrike" kern="1200" cap="none" spc="0" normalizeH="0" baseline="0" noProof="0">
                <a:ln w="3175">
                  <a:noFill/>
                </a:ln>
                <a:solidFill>
                  <a:srgbClr val="0B556A"/>
                </a:solidFill>
                <a:effectLst/>
                <a:uLnTx/>
                <a:uFillTx/>
                <a:latin typeface="Segoe UI Semibold"/>
                <a:ea typeface="+mn-ea"/>
                <a:cs typeface="Segoe UI"/>
              </a:rPr>
            </a:br>
            <a:r>
              <a:rPr kumimoji="0" lang="en-US" sz="1400" b="1" i="0" u="none" strike="noStrike" kern="1200" cap="none" spc="0" normalizeH="0" baseline="0" noProof="0">
                <a:ln w="3175">
                  <a:noFill/>
                </a:ln>
                <a:solidFill>
                  <a:srgbClr val="0B556A"/>
                </a:solidFill>
                <a:effectLst/>
                <a:uLnTx/>
                <a:uFillTx/>
                <a:latin typeface="Segoe UI Semibold"/>
                <a:ea typeface="+mn-ea"/>
                <a:cs typeface="Segoe UI"/>
              </a:rPr>
              <a:t>side-by-side</a:t>
            </a:r>
            <a:endParaRPr kumimoji="0" lang="en-GB" sz="1400" b="1"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8" name="TextBox 77">
            <a:extLst>
              <a:ext uri="{FF2B5EF4-FFF2-40B4-BE49-F238E27FC236}">
                <a16:creationId xmlns:a16="http://schemas.microsoft.com/office/drawing/2014/main" id="{413BEDFF-40F4-B42C-FC9E-E7F356CF2D69}"/>
              </a:ext>
            </a:extLst>
          </p:cNvPr>
          <p:cNvSpPr txBox="1"/>
          <p:nvPr/>
        </p:nvSpPr>
        <p:spPr>
          <a:xfrm>
            <a:off x="9591119" y="2910844"/>
            <a:ext cx="1840547" cy="215444"/>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Productivity</a:t>
            </a:r>
          </a:p>
        </p:txBody>
      </p:sp>
      <p:sp>
        <p:nvSpPr>
          <p:cNvPr id="80" name="Rectangle 79">
            <a:extLst>
              <a:ext uri="{FF2B5EF4-FFF2-40B4-BE49-F238E27FC236}">
                <a16:creationId xmlns:a16="http://schemas.microsoft.com/office/drawing/2014/main" id="{48A55A99-5547-8887-9E39-1F0D1BE210C9}"/>
              </a:ext>
            </a:extLst>
          </p:cNvPr>
          <p:cNvSpPr>
            <a:spLocks/>
          </p:cNvSpPr>
          <p:nvPr/>
        </p:nvSpPr>
        <p:spPr bwMode="auto">
          <a:xfrm>
            <a:off x="2940308" y="3464974"/>
            <a:ext cx="1880556" cy="22621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Power Fx integrated formula editor for variable management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List / Record type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Condition nodes with Power Fx formula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Iterate over a List with new Loop nodes (coming soon)</a:t>
            </a:r>
          </a:p>
        </p:txBody>
      </p:sp>
      <p:sp>
        <p:nvSpPr>
          <p:cNvPr id="81" name="Rectangle 80">
            <a:extLst>
              <a:ext uri="{FF2B5EF4-FFF2-40B4-BE49-F238E27FC236}">
                <a16:creationId xmlns:a16="http://schemas.microsoft.com/office/drawing/2014/main" id="{523350FF-1CC8-8C2B-21A5-ACC05822BD8D}"/>
              </a:ext>
            </a:extLst>
          </p:cNvPr>
          <p:cNvSpPr>
            <a:spLocks/>
          </p:cNvSpPr>
          <p:nvPr/>
        </p:nvSpPr>
        <p:spPr bwMode="auto">
          <a:xfrm>
            <a:off x="7374181"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Trigger an event that can interrupt Dialogs if it detects a certain value has been received </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Add more nuanced responses to a message when the bot runs into an issue.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Bots can stay within context when a user asks for additional help or more details</a:t>
            </a:r>
          </a:p>
        </p:txBody>
      </p:sp>
      <p:sp>
        <p:nvSpPr>
          <p:cNvPr id="82" name="Rectangle 81">
            <a:extLst>
              <a:ext uri="{FF2B5EF4-FFF2-40B4-BE49-F238E27FC236}">
                <a16:creationId xmlns:a16="http://schemas.microsoft.com/office/drawing/2014/main" id="{C3F1FE2A-5D8B-8925-8000-E21162299595}"/>
              </a:ext>
            </a:extLst>
          </p:cNvPr>
          <p:cNvSpPr>
            <a:spLocks/>
          </p:cNvSpPr>
          <p:nvPr/>
        </p:nvSpPr>
        <p:spPr bwMode="auto">
          <a:xfrm>
            <a:off x="5157245"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Move between a visual editor and code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Share and re-use topic logic between developers and bots</a:t>
            </a:r>
          </a:p>
        </p:txBody>
      </p:sp>
      <p:sp>
        <p:nvSpPr>
          <p:cNvPr id="83" name="Rectangle 82">
            <a:extLst>
              <a:ext uri="{FF2B5EF4-FFF2-40B4-BE49-F238E27FC236}">
                <a16:creationId xmlns:a16="http://schemas.microsoft.com/office/drawing/2014/main" id="{7EA8D7E0-9771-AEB5-E797-2F34E2D0BC7C}"/>
              </a:ext>
            </a:extLst>
          </p:cNvPr>
          <p:cNvSpPr>
            <a:spLocks/>
          </p:cNvSpPr>
          <p:nvPr/>
        </p:nvSpPr>
        <p:spPr bwMode="auto">
          <a:xfrm>
            <a:off x="9591119" y="3429000"/>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Cut, Copy, Paste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Multi-node selection</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Enhanced topic navigation</a:t>
            </a:r>
          </a:p>
        </p:txBody>
      </p:sp>
      <p:sp>
        <p:nvSpPr>
          <p:cNvPr id="86" name="Rectangle 85">
            <a:extLst>
              <a:ext uri="{FF2B5EF4-FFF2-40B4-BE49-F238E27FC236}">
                <a16:creationId xmlns:a16="http://schemas.microsoft.com/office/drawing/2014/main" id="{352DD7C2-B3ED-FA55-E8F5-21A40EAF7FDA}"/>
              </a:ext>
            </a:extLst>
          </p:cNvPr>
          <p:cNvSpPr/>
          <p:nvPr/>
        </p:nvSpPr>
        <p:spPr bwMode="auto">
          <a:xfrm>
            <a:off x="723411" y="3464974"/>
            <a:ext cx="1880474"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New features including:</a:t>
            </a:r>
          </a:p>
        </p:txBody>
      </p:sp>
      <p:sp>
        <p:nvSpPr>
          <p:cNvPr id="138" name="Arrow: Bent 137">
            <a:extLst>
              <a:ext uri="{FF2B5EF4-FFF2-40B4-BE49-F238E27FC236}">
                <a16:creationId xmlns:a16="http://schemas.microsoft.com/office/drawing/2014/main" id="{7C069667-319F-6E43-3063-C98080E6D6E4}"/>
              </a:ext>
            </a:extLst>
          </p:cNvPr>
          <p:cNvSpPr/>
          <p:nvPr/>
        </p:nvSpPr>
        <p:spPr bwMode="auto">
          <a:xfrm rot="10800000">
            <a:off x="0" y="2290498"/>
            <a:ext cx="590550"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 name="Arrow: U-Turn 139">
            <a:extLst>
              <a:ext uri="{FF2B5EF4-FFF2-40B4-BE49-F238E27FC236}">
                <a16:creationId xmlns:a16="http://schemas.microsoft.com/office/drawing/2014/main" id="{241731D7-C4E1-5CFC-2328-088D5B89EAFD}"/>
              </a:ext>
            </a:extLst>
          </p:cNvPr>
          <p:cNvSpPr/>
          <p:nvPr/>
        </p:nvSpPr>
        <p:spPr bwMode="auto">
          <a:xfrm>
            <a:off x="2805200"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3" name="Arrow: U-Turn 142">
            <a:extLst>
              <a:ext uri="{FF2B5EF4-FFF2-40B4-BE49-F238E27FC236}">
                <a16:creationId xmlns:a16="http://schemas.microsoft.com/office/drawing/2014/main" id="{D252AC02-6DCC-9F62-6224-AA7A17B9CF00}"/>
              </a:ext>
            </a:extLst>
          </p:cNvPr>
          <p:cNvSpPr>
            <a:spLocks/>
          </p:cNvSpPr>
          <p:nvPr/>
        </p:nvSpPr>
        <p:spPr bwMode="auto">
          <a:xfrm>
            <a:off x="588263"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1" name="Arrow: U-Turn 140">
            <a:extLst>
              <a:ext uri="{FF2B5EF4-FFF2-40B4-BE49-F238E27FC236}">
                <a16:creationId xmlns:a16="http://schemas.microsoft.com/office/drawing/2014/main" id="{E7D5B114-F0E6-4AB2-192A-4336AD613566}"/>
              </a:ext>
            </a:extLst>
          </p:cNvPr>
          <p:cNvSpPr/>
          <p:nvPr/>
        </p:nvSpPr>
        <p:spPr bwMode="auto">
          <a:xfrm>
            <a:off x="5022137"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4" name="Arrow: U-Turn 143">
            <a:extLst>
              <a:ext uri="{FF2B5EF4-FFF2-40B4-BE49-F238E27FC236}">
                <a16:creationId xmlns:a16="http://schemas.microsoft.com/office/drawing/2014/main" id="{53CE7BCB-6337-70C0-6248-8D9A1FECACF4}"/>
              </a:ext>
            </a:extLst>
          </p:cNvPr>
          <p:cNvSpPr/>
          <p:nvPr/>
        </p:nvSpPr>
        <p:spPr bwMode="auto">
          <a:xfrm>
            <a:off x="7239074"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5" name="Arrow: U-Turn 144">
            <a:extLst>
              <a:ext uri="{FF2B5EF4-FFF2-40B4-BE49-F238E27FC236}">
                <a16:creationId xmlns:a16="http://schemas.microsoft.com/office/drawing/2014/main" id="{25844B8B-6BDF-1B21-46E0-0491FB40D527}"/>
              </a:ext>
            </a:extLst>
          </p:cNvPr>
          <p:cNvSpPr/>
          <p:nvPr/>
        </p:nvSpPr>
        <p:spPr bwMode="auto">
          <a:xfrm>
            <a:off x="9456012"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03F078FF-3CB4-8B4F-F97D-88A3EC072307}"/>
              </a:ext>
            </a:extLst>
          </p:cNvPr>
          <p:cNvGrpSpPr/>
          <p:nvPr/>
        </p:nvGrpSpPr>
        <p:grpSpPr>
          <a:xfrm>
            <a:off x="2739652" y="2296360"/>
            <a:ext cx="6716800" cy="3578978"/>
            <a:chOff x="2739652" y="2690060"/>
            <a:chExt cx="6716800" cy="3383843"/>
          </a:xfrm>
        </p:grpSpPr>
        <p:grpSp>
          <p:nvGrpSpPr>
            <p:cNvPr id="192" name="Group 191">
              <a:extLst>
                <a:ext uri="{FF2B5EF4-FFF2-40B4-BE49-F238E27FC236}">
                  <a16:creationId xmlns:a16="http://schemas.microsoft.com/office/drawing/2014/main" id="{04C11A32-D97F-40B9-905D-35504FEA8E1A}"/>
                </a:ext>
              </a:extLst>
            </p:cNvPr>
            <p:cNvGrpSpPr/>
            <p:nvPr/>
          </p:nvGrpSpPr>
          <p:grpSpPr>
            <a:xfrm>
              <a:off x="2740144" y="2975542"/>
              <a:ext cx="6716308" cy="3098361"/>
              <a:chOff x="2740144" y="3141663"/>
              <a:chExt cx="6716308" cy="2432843"/>
            </a:xfrm>
          </p:grpSpPr>
          <p:sp>
            <p:nvSpPr>
              <p:cNvPr id="118" name="Rectangle: Rounded Corners 117">
                <a:extLst>
                  <a:ext uri="{FF2B5EF4-FFF2-40B4-BE49-F238E27FC236}">
                    <a16:creationId xmlns:a16="http://schemas.microsoft.com/office/drawing/2014/main" id="{7E0BCE35-846E-DF88-B97E-CCE950CF1DA6}"/>
                  </a:ext>
                </a:extLst>
              </p:cNvPr>
              <p:cNvSpPr/>
              <p:nvPr/>
            </p:nvSpPr>
            <p:spPr bwMode="auto">
              <a:xfrm>
                <a:off x="274014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1DCD9426-6A9A-8175-C108-9B7FB02A54A0}"/>
                  </a:ext>
                </a:extLst>
              </p:cNvPr>
              <p:cNvSpPr/>
              <p:nvPr/>
            </p:nvSpPr>
            <p:spPr bwMode="auto">
              <a:xfrm>
                <a:off x="495629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3" name="Rectangle: Rounded Corners 152">
                <a:extLst>
                  <a:ext uri="{FF2B5EF4-FFF2-40B4-BE49-F238E27FC236}">
                    <a16:creationId xmlns:a16="http://schemas.microsoft.com/office/drawing/2014/main" id="{058D4A37-47E0-FAE0-97CD-611EC13B3490}"/>
                  </a:ext>
                </a:extLst>
              </p:cNvPr>
              <p:cNvSpPr/>
              <p:nvPr/>
            </p:nvSpPr>
            <p:spPr bwMode="auto">
              <a:xfrm>
                <a:off x="7172959"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7" name="Rectangle: Rounded Corners 156">
                <a:extLst>
                  <a:ext uri="{FF2B5EF4-FFF2-40B4-BE49-F238E27FC236}">
                    <a16:creationId xmlns:a16="http://schemas.microsoft.com/office/drawing/2014/main" id="{59901D9D-C0CB-838A-3801-A1C1EB9F527D}"/>
                  </a:ext>
                </a:extLst>
              </p:cNvPr>
              <p:cNvSpPr/>
              <p:nvPr/>
            </p:nvSpPr>
            <p:spPr bwMode="auto">
              <a:xfrm>
                <a:off x="9389896"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3" name="Group 2">
              <a:extLst>
                <a:ext uri="{FF2B5EF4-FFF2-40B4-BE49-F238E27FC236}">
                  <a16:creationId xmlns:a16="http://schemas.microsoft.com/office/drawing/2014/main" id="{27B0BE08-E7C2-17A3-8005-FD89ABE5EB77}"/>
                </a:ext>
              </a:extLst>
            </p:cNvPr>
            <p:cNvGrpSpPr/>
            <p:nvPr/>
          </p:nvGrpSpPr>
          <p:grpSpPr>
            <a:xfrm>
              <a:off x="2739652" y="2690060"/>
              <a:ext cx="6716309" cy="3383841"/>
              <a:chOff x="2739652" y="2956011"/>
              <a:chExt cx="6716309" cy="2929730"/>
            </a:xfrm>
          </p:grpSpPr>
          <p:sp>
            <p:nvSpPr>
              <p:cNvPr id="119" name="Arrow: U-Turn 118">
                <a:extLst>
                  <a:ext uri="{FF2B5EF4-FFF2-40B4-BE49-F238E27FC236}">
                    <a16:creationId xmlns:a16="http://schemas.microsoft.com/office/drawing/2014/main" id="{D59C8CD2-A066-93A8-59EA-F5A7EAC6385B}"/>
                  </a:ext>
                </a:extLst>
              </p:cNvPr>
              <p:cNvSpPr/>
              <p:nvPr/>
            </p:nvSpPr>
            <p:spPr bwMode="auto">
              <a:xfrm rot="10800000">
                <a:off x="273965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1" name="Arrow: U-Turn 150">
                <a:extLst>
                  <a:ext uri="{FF2B5EF4-FFF2-40B4-BE49-F238E27FC236}">
                    <a16:creationId xmlns:a16="http://schemas.microsoft.com/office/drawing/2014/main" id="{A05A642C-4C49-EF9C-CBDD-848145C242DD}"/>
                  </a:ext>
                </a:extLst>
              </p:cNvPr>
              <p:cNvSpPr/>
              <p:nvPr/>
            </p:nvSpPr>
            <p:spPr bwMode="auto">
              <a:xfrm rot="10800000">
                <a:off x="495580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4" name="Arrow: U-Turn 153">
                <a:extLst>
                  <a:ext uri="{FF2B5EF4-FFF2-40B4-BE49-F238E27FC236}">
                    <a16:creationId xmlns:a16="http://schemas.microsoft.com/office/drawing/2014/main" id="{14F8AAA6-050F-5A7C-B60F-052C35DCBEE4}"/>
                  </a:ext>
                </a:extLst>
              </p:cNvPr>
              <p:cNvSpPr/>
              <p:nvPr/>
            </p:nvSpPr>
            <p:spPr bwMode="auto">
              <a:xfrm rot="10800000">
                <a:off x="7172467"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8" name="Arrow: U-Turn 157">
                <a:extLst>
                  <a:ext uri="{FF2B5EF4-FFF2-40B4-BE49-F238E27FC236}">
                    <a16:creationId xmlns:a16="http://schemas.microsoft.com/office/drawing/2014/main" id="{1FDA473D-FEB0-9857-556E-F93183E6D5E5}"/>
                  </a:ext>
                </a:extLst>
              </p:cNvPr>
              <p:cNvSpPr/>
              <p:nvPr/>
            </p:nvSpPr>
            <p:spPr bwMode="auto">
              <a:xfrm rot="10800000">
                <a:off x="9389404"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sp>
        <p:nvSpPr>
          <p:cNvPr id="160" name="Arrow: Bent 159">
            <a:extLst>
              <a:ext uri="{FF2B5EF4-FFF2-40B4-BE49-F238E27FC236}">
                <a16:creationId xmlns:a16="http://schemas.microsoft.com/office/drawing/2014/main" id="{05D80CD7-8A2C-FCDD-C688-5035FE3A3493}"/>
              </a:ext>
            </a:extLst>
          </p:cNvPr>
          <p:cNvSpPr/>
          <p:nvPr/>
        </p:nvSpPr>
        <p:spPr bwMode="auto">
          <a:xfrm rot="10800000" flipH="1">
            <a:off x="11606213" y="2290496"/>
            <a:ext cx="585786"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1" name="Picture 180" descr="Graphical user interface, application&#10;&#10;Description automatically generated">
            <a:extLst>
              <a:ext uri="{FF2B5EF4-FFF2-40B4-BE49-F238E27FC236}">
                <a16:creationId xmlns:a16="http://schemas.microsoft.com/office/drawing/2014/main" id="{223D1380-3FB0-BC3B-A1B7-8B675D66AA21}"/>
              </a:ext>
            </a:extLst>
          </p:cNvPr>
          <p:cNvPicPr>
            <a:picLocks/>
          </p:cNvPicPr>
          <p:nvPr/>
        </p:nvPicPr>
        <p:blipFill>
          <a:blip r:embed="rId3" cstate="screen">
            <a:extLst>
              <a:ext uri="{28A0092B-C50C-407E-A947-70E740481C1C}">
                <a14:useLocalDpi xmlns:a14="http://schemas.microsoft.com/office/drawing/2010/main"/>
              </a:ext>
            </a:extLst>
          </a:blip>
          <a:stretch>
            <a:fillRect/>
          </a:stretch>
        </p:blipFill>
        <p:spPr>
          <a:xfrm>
            <a:off x="2940308"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2" name="Picture 181">
            <a:extLst>
              <a:ext uri="{FF2B5EF4-FFF2-40B4-BE49-F238E27FC236}">
                <a16:creationId xmlns:a16="http://schemas.microsoft.com/office/drawing/2014/main" id="{AD7CF52A-3CA7-A6B6-1B1B-BC574A2C5AE6}"/>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5157245"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3" name="Picture 182" descr="Graphical user interface, application&#10;&#10;Description automatically generated">
            <a:extLst>
              <a:ext uri="{FF2B5EF4-FFF2-40B4-BE49-F238E27FC236}">
                <a16:creationId xmlns:a16="http://schemas.microsoft.com/office/drawing/2014/main" id="{07D72E0B-0CB7-4F1F-E286-007E8F38C213}"/>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7374181"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4" name="Picture 183" descr="Graphical user interface, application&#10;&#10;Description automatically generated">
            <a:extLst>
              <a:ext uri="{FF2B5EF4-FFF2-40B4-BE49-F238E27FC236}">
                <a16:creationId xmlns:a16="http://schemas.microsoft.com/office/drawing/2014/main" id="{09D74A1D-D7D7-EEA6-5026-11E1D6375DBE}"/>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9591119"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nvGrpSpPr>
          <p:cNvPr id="185" name="Group 184">
            <a:extLst>
              <a:ext uri="{FF2B5EF4-FFF2-40B4-BE49-F238E27FC236}">
                <a16:creationId xmlns:a16="http://schemas.microsoft.com/office/drawing/2014/main" id="{A44C4811-45C8-5C9D-1E90-8E52AD0876D1}"/>
              </a:ext>
            </a:extLst>
          </p:cNvPr>
          <p:cNvGrpSpPr/>
          <p:nvPr/>
        </p:nvGrpSpPr>
        <p:grpSpPr>
          <a:xfrm>
            <a:off x="714247" y="1506853"/>
            <a:ext cx="1889638" cy="1269126"/>
            <a:chOff x="714247" y="1900553"/>
            <a:chExt cx="1889638" cy="1269126"/>
          </a:xfrm>
        </p:grpSpPr>
        <p:pic>
          <p:nvPicPr>
            <p:cNvPr id="186" name="Picture 185" descr="Graphical user interface, application&#10;&#10;Description automatically generated">
              <a:extLst>
                <a:ext uri="{FF2B5EF4-FFF2-40B4-BE49-F238E27FC236}">
                  <a16:creationId xmlns:a16="http://schemas.microsoft.com/office/drawing/2014/main" id="{0AD2812A-8F9E-918E-67AB-ACF1DAD43EE3}"/>
                </a:ext>
              </a:extLst>
            </p:cNvPr>
            <p:cNvPicPr>
              <a:picLocks/>
            </p:cNvPicPr>
            <p:nvPr/>
          </p:nvPicPr>
          <p:blipFill>
            <a:blip r:embed="rId6" cstate="screen">
              <a:extLst>
                <a:ext uri="{28A0092B-C50C-407E-A947-70E740481C1C}">
                  <a14:useLocalDpi xmlns:a14="http://schemas.microsoft.com/office/drawing/2010/main"/>
                </a:ext>
              </a:extLst>
            </a:blip>
            <a:srcRect/>
            <a:stretch>
              <a:fillRect/>
            </a:stretch>
          </p:blipFill>
          <p:spPr>
            <a:xfrm>
              <a:off x="714247" y="19061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87" name="Rectangle: Rounded Corners 186">
              <a:extLst>
                <a:ext uri="{FF2B5EF4-FFF2-40B4-BE49-F238E27FC236}">
                  <a16:creationId xmlns:a16="http://schemas.microsoft.com/office/drawing/2014/main" id="{1573177A-9573-75CB-1605-13B1C8B98D9C}"/>
                </a:ext>
              </a:extLst>
            </p:cNvPr>
            <p:cNvSpPr/>
            <p:nvPr/>
          </p:nvSpPr>
          <p:spPr bwMode="auto">
            <a:xfrm>
              <a:off x="714247" y="1900553"/>
              <a:ext cx="1880555" cy="1269126"/>
            </a:xfrm>
            <a:prstGeom prst="roundRect">
              <a:avLst>
                <a:gd name="adj" fmla="val 54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8" name="Group 187">
              <a:extLst>
                <a:ext uri="{FF2B5EF4-FFF2-40B4-BE49-F238E27FC236}">
                  <a16:creationId xmlns:a16="http://schemas.microsoft.com/office/drawing/2014/main" id="{B1C3A8F2-1439-26A9-8B43-07355EAACFEB}"/>
                </a:ext>
              </a:extLst>
            </p:cNvPr>
            <p:cNvGrpSpPr/>
            <p:nvPr/>
          </p:nvGrpSpPr>
          <p:grpSpPr>
            <a:xfrm>
              <a:off x="723411" y="1992281"/>
              <a:ext cx="1880474" cy="1085670"/>
              <a:chOff x="50448" y="7390400"/>
              <a:chExt cx="2206723" cy="1256053"/>
            </a:xfrm>
          </p:grpSpPr>
          <p:pic>
            <p:nvPicPr>
              <p:cNvPr id="189" name="Picture 188" descr="Graphical user interface, application&#10;&#10;Description automatically generated">
                <a:extLst>
                  <a:ext uri="{FF2B5EF4-FFF2-40B4-BE49-F238E27FC236}">
                    <a16:creationId xmlns:a16="http://schemas.microsoft.com/office/drawing/2014/main" id="{8451FE41-F539-EB68-07D3-247A5ED7E7F6}"/>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56593" y="7395859"/>
                <a:ext cx="600578" cy="1250594"/>
              </a:xfrm>
              <a:prstGeom prst="rect">
                <a:avLst/>
              </a:prstGeom>
              <a:ln w="19050">
                <a:noFill/>
              </a:ln>
            </p:spPr>
          </p:pic>
          <p:pic>
            <p:nvPicPr>
              <p:cNvPr id="190" name="Picture 189">
                <a:extLst>
                  <a:ext uri="{FF2B5EF4-FFF2-40B4-BE49-F238E27FC236}">
                    <a16:creationId xmlns:a16="http://schemas.microsoft.com/office/drawing/2014/main" id="{5F1C67AC-3E0F-69E2-B26D-6B7A33C0D215}"/>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153415" y="7398524"/>
                <a:ext cx="503178" cy="1242800"/>
              </a:xfrm>
              <a:prstGeom prst="roundRect">
                <a:avLst>
                  <a:gd name="adj" fmla="val 1545"/>
                </a:avLst>
              </a:prstGeom>
              <a:ln w="19050">
                <a:noFill/>
              </a:ln>
            </p:spPr>
          </p:pic>
          <p:pic>
            <p:nvPicPr>
              <p:cNvPr id="191" name="Picture 190" descr="A picture containing text, person, screenshot&#10;&#10;Description automatically generated">
                <a:extLst>
                  <a:ext uri="{FF2B5EF4-FFF2-40B4-BE49-F238E27FC236}">
                    <a16:creationId xmlns:a16="http://schemas.microsoft.com/office/drawing/2014/main" id="{BC44B3D4-8CFF-369F-79DB-6BBB3083D4C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448" y="7390400"/>
                <a:ext cx="1102967" cy="1250924"/>
              </a:xfrm>
              <a:prstGeom prst="rect">
                <a:avLst/>
              </a:prstGeom>
              <a:ln w="19050">
                <a:noFill/>
              </a:ln>
            </p:spPr>
          </p:pic>
        </p:grpSp>
      </p:grpSp>
      <p:cxnSp>
        <p:nvCxnSpPr>
          <p:cNvPr id="197" name="Straight Connector 196">
            <a:extLst>
              <a:ext uri="{FF2B5EF4-FFF2-40B4-BE49-F238E27FC236}">
                <a16:creationId xmlns:a16="http://schemas.microsoft.com/office/drawing/2014/main" id="{CEF47771-5B12-CDAA-3975-99736607CA80}"/>
              </a:ext>
            </a:extLst>
          </p:cNvPr>
          <p:cNvCxnSpPr/>
          <p:nvPr/>
        </p:nvCxnSpPr>
        <p:spPr>
          <a:xfrm>
            <a:off x="7590559" y="1409306"/>
            <a:ext cx="144780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9D8818-6E8D-52D6-8AC3-50B3BB935AC2}"/>
              </a:ext>
            </a:extLst>
          </p:cNvPr>
          <p:cNvSpPr txBox="1"/>
          <p:nvPr/>
        </p:nvSpPr>
        <p:spPr>
          <a:xfrm>
            <a:off x="723411" y="4606227"/>
            <a:ext cx="635316" cy="369332"/>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Adaptive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Cards</a:t>
            </a:r>
          </a:p>
        </p:txBody>
      </p:sp>
      <p:sp>
        <p:nvSpPr>
          <p:cNvPr id="7" name="TextBox 6">
            <a:extLst>
              <a:ext uri="{FF2B5EF4-FFF2-40B4-BE49-F238E27FC236}">
                <a16:creationId xmlns:a16="http://schemas.microsoft.com/office/drawing/2014/main" id="{4E9A2D3D-A701-18CE-96DA-B895190B677A}"/>
              </a:ext>
            </a:extLst>
          </p:cNvPr>
          <p:cNvSpPr txBox="1"/>
          <p:nvPr/>
        </p:nvSpPr>
        <p:spPr>
          <a:xfrm>
            <a:off x="1712558" y="4606226"/>
            <a:ext cx="494662"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Images</a:t>
            </a:r>
          </a:p>
        </p:txBody>
      </p:sp>
      <p:sp>
        <p:nvSpPr>
          <p:cNvPr id="8" name="TextBox 7">
            <a:extLst>
              <a:ext uri="{FF2B5EF4-FFF2-40B4-BE49-F238E27FC236}">
                <a16:creationId xmlns:a16="http://schemas.microsoft.com/office/drawing/2014/main" id="{60E862EE-F85A-97A0-B426-54AE3AC2169D}"/>
              </a:ext>
            </a:extLst>
          </p:cNvPr>
          <p:cNvSpPr txBox="1"/>
          <p:nvPr/>
        </p:nvSpPr>
        <p:spPr>
          <a:xfrm>
            <a:off x="723411" y="5768492"/>
            <a:ext cx="464634"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Videos</a:t>
            </a:r>
          </a:p>
        </p:txBody>
      </p:sp>
      <p:sp>
        <p:nvSpPr>
          <p:cNvPr id="9" name="TextBox 8">
            <a:extLst>
              <a:ext uri="{FF2B5EF4-FFF2-40B4-BE49-F238E27FC236}">
                <a16:creationId xmlns:a16="http://schemas.microsoft.com/office/drawing/2014/main" id="{ABE17F38-A3EC-E721-B7A3-4A06553D26A1}"/>
              </a:ext>
            </a:extLst>
          </p:cNvPr>
          <p:cNvSpPr txBox="1">
            <a:spLocks/>
          </p:cNvSpPr>
          <p:nvPr/>
        </p:nvSpPr>
        <p:spPr>
          <a:xfrm>
            <a:off x="1712558" y="5768492"/>
            <a:ext cx="926108"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Quick Replies</a:t>
            </a:r>
          </a:p>
        </p:txBody>
      </p:sp>
      <p:sp>
        <p:nvSpPr>
          <p:cNvPr id="10" name="Oval 9">
            <a:extLst>
              <a:ext uri="{FF2B5EF4-FFF2-40B4-BE49-F238E27FC236}">
                <a16:creationId xmlns:a16="http://schemas.microsoft.com/office/drawing/2014/main" id="{167306F8-8ABE-CA6C-6027-D50EC9B19F70}"/>
              </a:ext>
            </a:extLst>
          </p:cNvPr>
          <p:cNvSpPr/>
          <p:nvPr/>
        </p:nvSpPr>
        <p:spPr bwMode="auto">
          <a:xfrm>
            <a:off x="1758009" y="4057035"/>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 name="Oval 10">
            <a:extLst>
              <a:ext uri="{FF2B5EF4-FFF2-40B4-BE49-F238E27FC236}">
                <a16:creationId xmlns:a16="http://schemas.microsoft.com/office/drawing/2014/main" id="{D738405B-D49B-0D4F-DB5A-3101C1E51771}"/>
              </a:ext>
            </a:extLst>
          </p:cNvPr>
          <p:cNvSpPr/>
          <p:nvPr/>
        </p:nvSpPr>
        <p:spPr bwMode="auto">
          <a:xfrm>
            <a:off x="766941" y="4056242"/>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Oval 11">
            <a:extLst>
              <a:ext uri="{FF2B5EF4-FFF2-40B4-BE49-F238E27FC236}">
                <a16:creationId xmlns:a16="http://schemas.microsoft.com/office/drawing/2014/main" id="{42D3B15D-0977-CA88-2234-95046305A6EE}"/>
              </a:ext>
            </a:extLst>
          </p:cNvPr>
          <p:cNvSpPr/>
          <p:nvPr/>
        </p:nvSpPr>
        <p:spPr bwMode="auto">
          <a:xfrm>
            <a:off x="766941" y="51203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13" name="Group 12">
            <a:extLst>
              <a:ext uri="{FF2B5EF4-FFF2-40B4-BE49-F238E27FC236}">
                <a16:creationId xmlns:a16="http://schemas.microsoft.com/office/drawing/2014/main" id="{BDCC0105-42C0-D4A1-9DCA-7221F3CF4FA0}"/>
              </a:ext>
            </a:extLst>
          </p:cNvPr>
          <p:cNvGrpSpPr/>
          <p:nvPr/>
        </p:nvGrpSpPr>
        <p:grpSpPr>
          <a:xfrm>
            <a:off x="1758009" y="5120336"/>
            <a:ext cx="424241" cy="424241"/>
            <a:chOff x="1758009" y="5044136"/>
            <a:chExt cx="424241" cy="424241"/>
          </a:xfrm>
        </p:grpSpPr>
        <p:sp>
          <p:nvSpPr>
            <p:cNvPr id="14" name="Oval 13">
              <a:extLst>
                <a:ext uri="{FF2B5EF4-FFF2-40B4-BE49-F238E27FC236}">
                  <a16:creationId xmlns:a16="http://schemas.microsoft.com/office/drawing/2014/main" id="{EBADD278-1BFB-E52F-562C-825910B9A0A5}"/>
                </a:ext>
              </a:extLst>
            </p:cNvPr>
            <p:cNvSpPr/>
            <p:nvPr/>
          </p:nvSpPr>
          <p:spPr bwMode="auto">
            <a:xfrm>
              <a:off x="1758009" y="50441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15" name="Graphic 14">
              <a:extLst>
                <a:ext uri="{FF2B5EF4-FFF2-40B4-BE49-F238E27FC236}">
                  <a16:creationId xmlns:a16="http://schemas.microsoft.com/office/drawing/2014/main" id="{EEED7205-8950-5F47-9BD5-A11C655968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3403" y="5139339"/>
              <a:ext cx="233454" cy="233834"/>
            </a:xfrm>
            <a:prstGeom prst="rect">
              <a:avLst/>
            </a:prstGeom>
          </p:spPr>
        </p:pic>
      </p:grpSp>
      <p:pic>
        <p:nvPicPr>
          <p:cNvPr id="16" name="Graphic 15">
            <a:extLst>
              <a:ext uri="{FF2B5EF4-FFF2-40B4-BE49-F238E27FC236}">
                <a16:creationId xmlns:a16="http://schemas.microsoft.com/office/drawing/2014/main" id="{62B400AC-BCAB-6E0C-8B6D-D81404BD5C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6078" y="4176938"/>
            <a:ext cx="265966" cy="182850"/>
          </a:xfrm>
          <a:prstGeom prst="rect">
            <a:avLst/>
          </a:prstGeom>
        </p:spPr>
      </p:pic>
      <p:pic>
        <p:nvPicPr>
          <p:cNvPr id="17" name="Graphic 16">
            <a:extLst>
              <a:ext uri="{FF2B5EF4-FFF2-40B4-BE49-F238E27FC236}">
                <a16:creationId xmlns:a16="http://schemas.microsoft.com/office/drawing/2014/main" id="{37FD93C6-6300-4E2C-D6F4-05BB45FA00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51902" y="4157901"/>
            <a:ext cx="236454" cy="222508"/>
          </a:xfrm>
          <a:prstGeom prst="rect">
            <a:avLst/>
          </a:prstGeom>
        </p:spPr>
      </p:pic>
      <p:pic>
        <p:nvPicPr>
          <p:cNvPr id="18" name="Graphic 17">
            <a:extLst>
              <a:ext uri="{FF2B5EF4-FFF2-40B4-BE49-F238E27FC236}">
                <a16:creationId xmlns:a16="http://schemas.microsoft.com/office/drawing/2014/main" id="{CA1C32CC-E13C-9874-B432-BB950A6EBE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855" y="5206501"/>
            <a:ext cx="252413" cy="251911"/>
          </a:xfrm>
          <a:prstGeom prst="rect">
            <a:avLst/>
          </a:prstGeom>
        </p:spPr>
      </p:pic>
    </p:spTree>
    <p:extLst>
      <p:ext uri="{BB962C8B-B14F-4D97-AF65-F5344CB8AC3E}">
        <p14:creationId xmlns:p14="http://schemas.microsoft.com/office/powerpoint/2010/main" val="594887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2</a:t>
            </a:r>
            <a:endParaRPr lang="en-US"/>
          </a:p>
        </p:txBody>
      </p:sp>
      <p:pic>
        <p:nvPicPr>
          <p:cNvPr id="7" name="Picture 6" descr="A screenshot of a chat&#10;&#10;Description automatically generated">
            <a:extLst>
              <a:ext uri="{FF2B5EF4-FFF2-40B4-BE49-F238E27FC236}">
                <a16:creationId xmlns:a16="http://schemas.microsoft.com/office/drawing/2014/main" id="{DBD94825-3D09-A2B9-47DD-6A8FAC22C32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40821" y="343668"/>
            <a:ext cx="3870000" cy="6067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26626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2A4672E5-5301-F679-6908-FD130C552F97}"/>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02 [60] minutes</a:t>
            </a:r>
          </a:p>
        </p:txBody>
      </p:sp>
    </p:spTree>
    <p:extLst>
      <p:ext uri="{BB962C8B-B14F-4D97-AF65-F5344CB8AC3E}">
        <p14:creationId xmlns:p14="http://schemas.microsoft.com/office/powerpoint/2010/main" val="287224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C623A-E6EB-4A78-338E-23929657767E}"/>
              </a:ext>
            </a:extLst>
          </p:cNvPr>
          <p:cNvSpPr>
            <a:spLocks noGrp="1"/>
          </p:cNvSpPr>
          <p:nvPr>
            <p:ph type="title"/>
          </p:nvPr>
        </p:nvSpPr>
        <p:spPr>
          <a:xfrm>
            <a:off x="588263" y="457200"/>
            <a:ext cx="11018520" cy="553998"/>
          </a:xfrm>
        </p:spPr>
        <p:txBody>
          <a:bodyPr/>
          <a:lstStyle/>
          <a:p>
            <a:r>
              <a:rPr lang="en-US"/>
              <a:t>Disambiguation with topic design</a:t>
            </a:r>
          </a:p>
        </p:txBody>
      </p:sp>
      <p:graphicFrame>
        <p:nvGraphicFramePr>
          <p:cNvPr id="351" name="Table 2" descr="What happens when the copilot is not given enough details in their query or if there is a conflict between topics?&#10;&#10;Trigger phrases are associated to two main topics, that then break down their logic into multiple sub-topics that are called with redirect actions.&#10;Some topics can be called by multiple other topics: that's typically the case with the End Of Conversation topic.&#10;Thanks to slot filling and entity extraction, if a user says &quot;I need to unblock my credit card&quot;, the Card topic will get triggered and both Debit/Credit and Block/Unblock questions will be skipped, as the Card Type and Operation Type will be deduced from the trigger phrase. That way, the appropriate Credit Card child topic will automatically be called, without the user providing any additional input or even noticing they went through the disambiguation topic.">
            <a:extLst>
              <a:ext uri="{FF2B5EF4-FFF2-40B4-BE49-F238E27FC236}">
                <a16:creationId xmlns:a16="http://schemas.microsoft.com/office/drawing/2014/main" id="{20AA6B57-B346-5F61-2E29-220580C0A2A8}"/>
              </a:ext>
            </a:extLst>
          </p:cNvPr>
          <p:cNvGraphicFramePr>
            <a:graphicFrameLocks noGrp="1"/>
          </p:cNvGraphicFramePr>
          <p:nvPr/>
        </p:nvGraphicFramePr>
        <p:xfrm>
          <a:off x="1218636" y="1161329"/>
          <a:ext cx="9754728" cy="5448025"/>
        </p:xfrm>
        <a:graphic>
          <a:graphicData uri="http://schemas.openxmlformats.org/drawingml/2006/table">
            <a:tbl>
              <a:tblPr firstRow="1">
                <a:tableStyleId>{8799B23B-EC83-4686-B30A-512413B5E67A}</a:tableStyleId>
              </a:tblPr>
              <a:tblGrid>
                <a:gridCol w="3133626">
                  <a:extLst>
                    <a:ext uri="{9D8B030D-6E8A-4147-A177-3AD203B41FA5}">
                      <a16:colId xmlns:a16="http://schemas.microsoft.com/office/drawing/2014/main" val="3345673983"/>
                    </a:ext>
                  </a:extLst>
                </a:gridCol>
                <a:gridCol w="3333919">
                  <a:extLst>
                    <a:ext uri="{9D8B030D-6E8A-4147-A177-3AD203B41FA5}">
                      <a16:colId xmlns:a16="http://schemas.microsoft.com/office/drawing/2014/main" val="3821226278"/>
                    </a:ext>
                  </a:extLst>
                </a:gridCol>
                <a:gridCol w="3287183">
                  <a:extLst>
                    <a:ext uri="{9D8B030D-6E8A-4147-A177-3AD203B41FA5}">
                      <a16:colId xmlns:a16="http://schemas.microsoft.com/office/drawing/2014/main" val="3618510609"/>
                    </a:ext>
                  </a:extLst>
                </a:gridCol>
              </a:tblGrid>
              <a:tr h="466261">
                <a:tc>
                  <a:txBody>
                    <a:bodyPr/>
                    <a:lstStyle/>
                    <a:p>
                      <a:pPr algn="ctr"/>
                      <a:r>
                        <a:rPr lang="en-US" sz="1200">
                          <a:solidFill>
                            <a:schemeClr val="bg1"/>
                          </a:solidFill>
                        </a:rPr>
                        <a:t>Natural Language Understanding</a:t>
                      </a:r>
                    </a:p>
                    <a:p>
                      <a:pPr algn="ctr"/>
                      <a:r>
                        <a:rPr lang="en-US" sz="1100" b="0">
                          <a:solidFill>
                            <a:schemeClr val="bg1"/>
                          </a:solidFill>
                        </a:rPr>
                        <a:t>Trigger phrases</a:t>
                      </a:r>
                      <a:endParaRPr lang="en-US" sz="1100" b="0">
                        <a:solidFill>
                          <a:schemeClr val="bg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“Trigger Phrases” Topics</a:t>
                      </a:r>
                    </a:p>
                    <a:p>
                      <a:pPr marL="0" algn="ctr" defTabSz="914400" rtl="0" eaLnBrk="1" latinLnBrk="0" hangingPunct="1"/>
                      <a:r>
                        <a:rPr lang="en-US" sz="1100" b="0" kern="1200">
                          <a:solidFill>
                            <a:schemeClr val="bg1"/>
                          </a:solidFill>
                        </a:rPr>
                        <a:t>Triggered from trigger phrases or redirects</a:t>
                      </a:r>
                      <a:endParaRPr lang="en-US" sz="1100" b="0" kern="1200">
                        <a:solidFill>
                          <a:schemeClr val="bg1"/>
                        </a:solidFill>
                        <a:latin typeface="Segoe UI" panose="020B0502040204020203" pitchFamily="34" charset="0"/>
                        <a:ea typeface="+mn-ea"/>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bg1"/>
                          </a:solidFill>
                          <a:latin typeface="+mn-lt"/>
                          <a:ea typeface="+mn-ea"/>
                          <a:cs typeface="+mn-cs"/>
                        </a:rPr>
                        <a:t>Explicitly called by topics</a:t>
                      </a:r>
                    </a:p>
                  </a:txBody>
                  <a:tcP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cxnSp>
        <p:nvCxnSpPr>
          <p:cNvPr id="250" name="Connector: Elbow 249">
            <a:extLst>
              <a:ext uri="{FF2B5EF4-FFF2-40B4-BE49-F238E27FC236}">
                <a16:creationId xmlns:a16="http://schemas.microsoft.com/office/drawing/2014/main" id="{0C18F6BE-A563-5194-8715-4788E825314F}"/>
              </a:ext>
              <a:ext uri="{C183D7F6-B498-43B3-948B-1728B52AA6E4}">
                <adec:decorative xmlns:adec="http://schemas.microsoft.com/office/drawing/2017/decorative" val="1"/>
              </a:ext>
            </a:extLst>
          </p:cNvPr>
          <p:cNvCxnSpPr>
            <a:cxnSpLocks/>
          </p:cNvCxnSpPr>
          <p:nvPr/>
        </p:nvCxnSpPr>
        <p:spPr>
          <a:xfrm>
            <a:off x="6905474" y="2845184"/>
            <a:ext cx="996653" cy="25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 uri="{C183D7F6-B498-43B3-948B-1728B52AA6E4}">
                <adec:decorative xmlns:adec="http://schemas.microsoft.com/office/drawing/2017/decorative" val="1"/>
              </a:ext>
            </a:extLst>
          </p:cNvPr>
          <p:cNvCxnSpPr>
            <a:cxnSpLocks/>
          </p:cNvCxnSpPr>
          <p:nvPr/>
        </p:nvCxnSpPr>
        <p:spPr>
          <a:xfrm flipV="1">
            <a:off x="6905474" y="2099448"/>
            <a:ext cx="999467" cy="61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 uri="{C183D7F6-B498-43B3-948B-1728B52AA6E4}">
                <adec:decorative xmlns:adec="http://schemas.microsoft.com/office/drawing/2017/decorative" val="1"/>
              </a:ext>
            </a:extLst>
          </p:cNvPr>
          <p:cNvCxnSpPr>
            <a:cxnSpLocks/>
          </p:cNvCxnSpPr>
          <p:nvPr/>
        </p:nvCxnSpPr>
        <p:spPr>
          <a:xfrm flipV="1">
            <a:off x="7913374" y="2261361"/>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 uri="{C183D7F6-B498-43B3-948B-1728B52AA6E4}">
                <adec:decorative xmlns:adec="http://schemas.microsoft.com/office/drawing/2017/decorative" val="1"/>
              </a:ext>
            </a:extLst>
          </p:cNvPr>
          <p:cNvSpPr/>
          <p:nvPr/>
        </p:nvSpPr>
        <p:spPr>
          <a:xfrm flipH="1">
            <a:off x="7896525" y="191755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88263" y="2008082"/>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 uri="{C183D7F6-B498-43B3-948B-1728B52AA6E4}">
                <adec:decorative xmlns:adec="http://schemas.microsoft.com/office/drawing/2017/decorative" val="1"/>
              </a:ext>
            </a:extLst>
          </p:cNvPr>
          <p:cNvGrpSpPr/>
          <p:nvPr/>
        </p:nvGrpSpPr>
        <p:grpSpPr>
          <a:xfrm>
            <a:off x="8116451" y="2427373"/>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 uri="{C183D7F6-B498-43B3-948B-1728B52AA6E4}">
                <adec:decorative xmlns:adec="http://schemas.microsoft.com/office/drawing/2017/decorative" val="1"/>
              </a:ext>
            </a:extLst>
          </p:cNvPr>
          <p:cNvSpPr/>
          <p:nvPr/>
        </p:nvSpPr>
        <p:spPr>
          <a:xfrm flipH="1">
            <a:off x="7909450" y="2948585"/>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96806" y="3044822"/>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 uri="{C183D7F6-B498-43B3-948B-1728B52AA6E4}">
                <adec:decorative xmlns:adec="http://schemas.microsoft.com/office/drawing/2017/decorative" val="1"/>
              </a:ext>
            </a:extLst>
          </p:cNvPr>
          <p:cNvGrpSpPr/>
          <p:nvPr/>
        </p:nvGrpSpPr>
        <p:grpSpPr>
          <a:xfrm>
            <a:off x="8113636" y="3450471"/>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 uri="{C183D7F6-B498-43B3-948B-1728B52AA6E4}">
                <adec:decorative xmlns:adec="http://schemas.microsoft.com/office/drawing/2017/decorative" val="1"/>
              </a:ext>
            </a:extLst>
          </p:cNvPr>
          <p:cNvSpPr/>
          <p:nvPr/>
        </p:nvSpPr>
        <p:spPr>
          <a:xfrm flipH="1">
            <a:off x="7924179" y="419928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8812" y="4286940"/>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 uri="{C183D7F6-B498-43B3-948B-1728B52AA6E4}">
                <adec:decorative xmlns:adec="http://schemas.microsoft.com/office/drawing/2017/decorative" val="1"/>
              </a:ext>
            </a:extLst>
          </p:cNvPr>
          <p:cNvGrpSpPr/>
          <p:nvPr/>
        </p:nvGrpSpPr>
        <p:grpSpPr>
          <a:xfrm>
            <a:off x="8124218" y="4686915"/>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 uri="{C183D7F6-B498-43B3-948B-1728B52AA6E4}">
                <adec:decorative xmlns:adec="http://schemas.microsoft.com/office/drawing/2017/decorative" val="1"/>
              </a:ext>
            </a:extLst>
          </p:cNvPr>
          <p:cNvCxnSpPr>
            <a:cxnSpLocks/>
          </p:cNvCxnSpPr>
          <p:nvPr/>
        </p:nvCxnSpPr>
        <p:spPr>
          <a:xfrm>
            <a:off x="6905474" y="3473834"/>
            <a:ext cx="1007236"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 uri="{C183D7F6-B498-43B3-948B-1728B52AA6E4}">
                <adec:decorative xmlns:adec="http://schemas.microsoft.com/office/drawing/2017/decorative" val="1"/>
              </a:ext>
            </a:extLst>
          </p:cNvPr>
          <p:cNvSpPr/>
          <p:nvPr/>
        </p:nvSpPr>
        <p:spPr>
          <a:xfrm>
            <a:off x="1829860" y="2427374"/>
            <a:ext cx="2036892" cy="1320372"/>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 uri="{C183D7F6-B498-43B3-948B-1728B52AA6E4}">
                <adec:decorative xmlns:adec="http://schemas.microsoft.com/office/drawing/2017/decorative" val="1"/>
              </a:ext>
            </a:extLst>
          </p:cNvPr>
          <p:cNvCxnSpPr>
            <a:cxnSpLocks/>
            <a:stCxn id="263" idx="3"/>
            <a:endCxn id="307" idx="1"/>
          </p:cNvCxnSpPr>
          <p:nvPr/>
        </p:nvCxnSpPr>
        <p:spPr>
          <a:xfrm>
            <a:off x="3866752" y="3087560"/>
            <a:ext cx="1001830" cy="527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 uri="{C183D7F6-B498-43B3-948B-1728B52AA6E4}">
                <adec:decorative xmlns:adec="http://schemas.microsoft.com/office/drawing/2017/decorative" val="1"/>
              </a:ext>
            </a:extLst>
          </p:cNvPr>
          <p:cNvSpPr/>
          <p:nvPr/>
        </p:nvSpPr>
        <p:spPr>
          <a:xfrm>
            <a:off x="1827846" y="5106336"/>
            <a:ext cx="2036892" cy="99381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 uri="{C183D7F6-B498-43B3-948B-1728B52AA6E4}">
                <adec:decorative xmlns:adec="http://schemas.microsoft.com/office/drawing/2017/decorative" val="1"/>
              </a:ext>
            </a:extLst>
          </p:cNvPr>
          <p:cNvCxnSpPr>
            <a:cxnSpLocks/>
          </p:cNvCxnSpPr>
          <p:nvPr/>
        </p:nvCxnSpPr>
        <p:spPr>
          <a:xfrm>
            <a:off x="4878109" y="5075597"/>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 uri="{C183D7F6-B498-43B3-948B-1728B52AA6E4}">
                <adec:decorative xmlns:adec="http://schemas.microsoft.com/office/drawing/2017/decorative" val="1"/>
              </a:ext>
            </a:extLst>
          </p:cNvPr>
          <p:cNvGrpSpPr/>
          <p:nvPr/>
        </p:nvGrpSpPr>
        <p:grpSpPr>
          <a:xfrm>
            <a:off x="5072034" y="5214630"/>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 uri="{C183D7F6-B498-43B3-948B-1728B52AA6E4}">
                <adec:decorative xmlns:adec="http://schemas.microsoft.com/office/drawing/2017/decorative" val="1"/>
              </a:ext>
            </a:extLst>
          </p:cNvPr>
          <p:cNvSpPr/>
          <p:nvPr/>
        </p:nvSpPr>
        <p:spPr>
          <a:xfrm flipH="1">
            <a:off x="4868582" y="4726186"/>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60320" y="4816715"/>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 uri="{C183D7F6-B498-43B3-948B-1728B52AA6E4}">
                <adec:decorative xmlns:adec="http://schemas.microsoft.com/office/drawing/2017/decorative" val="1"/>
              </a:ext>
            </a:extLst>
          </p:cNvPr>
          <p:cNvGrpSpPr/>
          <p:nvPr/>
        </p:nvGrpSpPr>
        <p:grpSpPr>
          <a:xfrm>
            <a:off x="5072034" y="6141809"/>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 uri="{C183D7F6-B498-43B3-948B-1728B52AA6E4}">
                <adec:decorative xmlns:adec="http://schemas.microsoft.com/office/drawing/2017/decorative" val="1"/>
              </a:ext>
            </a:extLst>
          </p:cNvPr>
          <p:cNvGrpSpPr/>
          <p:nvPr/>
        </p:nvGrpSpPr>
        <p:grpSpPr>
          <a:xfrm>
            <a:off x="5072034" y="5849204"/>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 uri="{C183D7F6-B498-43B3-948B-1728B52AA6E4}">
                <adec:decorative xmlns:adec="http://schemas.microsoft.com/office/drawing/2017/decorative" val="1"/>
              </a:ext>
            </a:extLst>
          </p:cNvPr>
          <p:cNvSpPr/>
          <p:nvPr/>
        </p:nvSpPr>
        <p:spPr>
          <a:xfrm>
            <a:off x="5072033" y="5530355"/>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 uri="{C183D7F6-B498-43B3-948B-1728B52AA6E4}">
                <adec:decorative xmlns:adec="http://schemas.microsoft.com/office/drawing/2017/decorative" val="1"/>
              </a:ext>
            </a:extLst>
          </p:cNvPr>
          <p:cNvSpPr/>
          <p:nvPr/>
        </p:nvSpPr>
        <p:spPr>
          <a:xfrm>
            <a:off x="5072034" y="552970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 uri="{C183D7F6-B498-43B3-948B-1728B52AA6E4}">
                <adec:decorative xmlns:adec="http://schemas.microsoft.com/office/drawing/2017/decorative" val="1"/>
              </a:ext>
            </a:extLst>
          </p:cNvPr>
          <p:cNvCxnSpPr>
            <a:cxnSpLocks/>
          </p:cNvCxnSpPr>
          <p:nvPr/>
        </p:nvCxnSpPr>
        <p:spPr>
          <a:xfrm flipV="1">
            <a:off x="6913892" y="4444715"/>
            <a:ext cx="998818"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 uri="{C183D7F6-B498-43B3-948B-1728B52AA6E4}">
                <adec:decorative xmlns:adec="http://schemas.microsoft.com/office/drawing/2017/decorative" val="1"/>
              </a:ext>
            </a:extLst>
          </p:cNvPr>
          <p:cNvCxnSpPr>
            <a:cxnSpLocks/>
            <a:stCxn id="265" idx="3"/>
            <a:endCxn id="270" idx="1"/>
          </p:cNvCxnSpPr>
          <p:nvPr/>
        </p:nvCxnSpPr>
        <p:spPr>
          <a:xfrm>
            <a:off x="3864738" y="5603242"/>
            <a:ext cx="1012262" cy="1379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 uri="{C183D7F6-B498-43B3-948B-1728B52AA6E4}">
                <adec:decorative xmlns:adec="http://schemas.microsoft.com/office/drawing/2017/decorative" val="1"/>
              </a:ext>
            </a:extLst>
          </p:cNvPr>
          <p:cNvCxnSpPr>
            <a:cxnSpLocks/>
          </p:cNvCxnSpPr>
          <p:nvPr/>
        </p:nvCxnSpPr>
        <p:spPr>
          <a:xfrm flipV="1">
            <a:off x="7918977" y="329251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 uri="{C183D7F6-B498-43B3-948B-1728B52AA6E4}">
                <adec:decorative xmlns:adec="http://schemas.microsoft.com/office/drawing/2017/decorative" val="1"/>
              </a:ext>
            </a:extLst>
          </p:cNvPr>
          <p:cNvCxnSpPr>
            <a:cxnSpLocks/>
          </p:cNvCxnSpPr>
          <p:nvPr/>
        </p:nvCxnSpPr>
        <p:spPr>
          <a:xfrm flipV="1">
            <a:off x="7920032" y="4549168"/>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 uri="{C183D7F6-B498-43B3-948B-1728B52AA6E4}">
                <adec:decorative xmlns:adec="http://schemas.microsoft.com/office/drawing/2017/decorative" val="1"/>
              </a:ext>
            </a:extLst>
          </p:cNvPr>
          <p:cNvSpPr/>
          <p:nvPr/>
        </p:nvSpPr>
        <p:spPr>
          <a:xfrm>
            <a:off x="7902127" y="2939558"/>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 uri="{C183D7F6-B498-43B3-948B-1728B52AA6E4}">
                <adec:decorative xmlns:adec="http://schemas.microsoft.com/office/drawing/2017/decorative" val="1"/>
              </a:ext>
            </a:extLst>
          </p:cNvPr>
          <p:cNvSpPr/>
          <p:nvPr/>
        </p:nvSpPr>
        <p:spPr>
          <a:xfrm>
            <a:off x="7912710" y="4185527"/>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 uri="{C183D7F6-B498-43B3-948B-1728B52AA6E4}">
                <adec:decorative xmlns:adec="http://schemas.microsoft.com/office/drawing/2017/decorative" val="1"/>
              </a:ext>
            </a:extLst>
          </p:cNvPr>
          <p:cNvSpPr/>
          <p:nvPr/>
        </p:nvSpPr>
        <p:spPr>
          <a:xfrm flipH="1">
            <a:off x="7920032" y="5445700"/>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7388" y="5541937"/>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 uri="{C183D7F6-B498-43B3-948B-1728B52AA6E4}">
                <adec:decorative xmlns:adec="http://schemas.microsoft.com/office/drawing/2017/decorative" val="1"/>
              </a:ext>
            </a:extLst>
          </p:cNvPr>
          <p:cNvGrpSpPr/>
          <p:nvPr/>
        </p:nvGrpSpPr>
        <p:grpSpPr>
          <a:xfrm>
            <a:off x="8124218" y="5947586"/>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 uri="{C183D7F6-B498-43B3-948B-1728B52AA6E4}">
                <adec:decorative xmlns:adec="http://schemas.microsoft.com/office/drawing/2017/decorative" val="1"/>
              </a:ext>
            </a:extLst>
          </p:cNvPr>
          <p:cNvCxnSpPr>
            <a:cxnSpLocks/>
          </p:cNvCxnSpPr>
          <p:nvPr/>
        </p:nvCxnSpPr>
        <p:spPr>
          <a:xfrm flipV="1">
            <a:off x="7929559" y="5789634"/>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20063" y="5579422"/>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 uri="{C183D7F6-B498-43B3-948B-1728B52AA6E4}">
                <adec:decorative xmlns:adec="http://schemas.microsoft.com/office/drawing/2017/decorative" val="1"/>
              </a:ext>
            </a:extLst>
          </p:cNvPr>
          <p:cNvCxnSpPr>
            <a:cxnSpLocks/>
          </p:cNvCxnSpPr>
          <p:nvPr/>
        </p:nvCxnSpPr>
        <p:spPr>
          <a:xfrm>
            <a:off x="4869692" y="2175343"/>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 uri="{C183D7F6-B498-43B3-948B-1728B52AA6E4}">
                <adec:decorative xmlns:adec="http://schemas.microsoft.com/office/drawing/2017/decorative" val="1"/>
              </a:ext>
            </a:extLst>
          </p:cNvPr>
          <p:cNvSpPr/>
          <p:nvPr/>
        </p:nvSpPr>
        <p:spPr>
          <a:xfrm>
            <a:off x="4949679" y="3533354"/>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 uri="{C183D7F6-B498-43B3-948B-1728B52AA6E4}">
                <adec:decorative xmlns:adec="http://schemas.microsoft.com/office/drawing/2017/decorative" val="1"/>
              </a:ext>
            </a:extLst>
          </p:cNvPr>
          <p:cNvGrpSpPr/>
          <p:nvPr/>
        </p:nvGrpSpPr>
        <p:grpSpPr>
          <a:xfrm>
            <a:off x="5031402" y="2319073"/>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 uri="{C183D7F6-B498-43B3-948B-1728B52AA6E4}">
                <adec:decorative xmlns:adec="http://schemas.microsoft.com/office/drawing/2017/decorative" val="1"/>
              </a:ext>
            </a:extLst>
          </p:cNvPr>
          <p:cNvGrpSpPr/>
          <p:nvPr/>
        </p:nvGrpSpPr>
        <p:grpSpPr>
          <a:xfrm>
            <a:off x="5031400" y="2607117"/>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 uri="{C183D7F6-B498-43B3-948B-1728B52AA6E4}">
                <adec:decorative xmlns:adec="http://schemas.microsoft.com/office/drawing/2017/decorative" val="1"/>
              </a:ext>
            </a:extLst>
          </p:cNvPr>
          <p:cNvSpPr/>
          <p:nvPr/>
        </p:nvSpPr>
        <p:spPr>
          <a:xfrm>
            <a:off x="5031402" y="2916375"/>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 uri="{C183D7F6-B498-43B3-948B-1728B52AA6E4}">
                <adec:decorative xmlns:adec="http://schemas.microsoft.com/office/drawing/2017/decorative" val="1"/>
              </a:ext>
            </a:extLst>
          </p:cNvPr>
          <p:cNvSpPr/>
          <p:nvPr/>
        </p:nvSpPr>
        <p:spPr>
          <a:xfrm>
            <a:off x="5272908" y="2920142"/>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 uri="{C183D7F6-B498-43B3-948B-1728B52AA6E4}">
                <adec:decorative xmlns:adec="http://schemas.microsoft.com/office/drawing/2017/decorative" val="1"/>
              </a:ext>
            </a:extLst>
          </p:cNvPr>
          <p:cNvSpPr/>
          <p:nvPr/>
        </p:nvSpPr>
        <p:spPr>
          <a:xfrm>
            <a:off x="5028690" y="2916745"/>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064278" y="2961216"/>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 uri="{C183D7F6-B498-43B3-948B-1728B52AA6E4}">
                <adec:decorative xmlns:adec="http://schemas.microsoft.com/office/drawing/2017/decorative" val="1"/>
              </a:ext>
            </a:extLst>
          </p:cNvPr>
          <p:cNvSpPr/>
          <p:nvPr/>
        </p:nvSpPr>
        <p:spPr>
          <a:xfrm>
            <a:off x="5923130" y="3533354"/>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 uri="{C183D7F6-B498-43B3-948B-1728B52AA6E4}">
                <adec:decorative xmlns:adec="http://schemas.microsoft.com/office/drawing/2017/decorative" val="1"/>
              </a:ext>
            </a:extLst>
          </p:cNvPr>
          <p:cNvSpPr/>
          <p:nvPr/>
        </p:nvSpPr>
        <p:spPr>
          <a:xfrm>
            <a:off x="4948152"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570161"/>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 uri="{C183D7F6-B498-43B3-948B-1728B52AA6E4}">
                <adec:decorative xmlns:adec="http://schemas.microsoft.com/office/drawing/2017/decorative" val="1"/>
              </a:ext>
            </a:extLst>
          </p:cNvPr>
          <p:cNvSpPr/>
          <p:nvPr/>
        </p:nvSpPr>
        <p:spPr>
          <a:xfrm>
            <a:off x="5916045"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70460" y="3570161"/>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 uri="{C183D7F6-B498-43B3-948B-1728B52AA6E4}">
                <adec:decorative xmlns:adec="http://schemas.microsoft.com/office/drawing/2017/decorative" val="1"/>
              </a:ext>
            </a:extLst>
          </p:cNvPr>
          <p:cNvSpPr/>
          <p:nvPr/>
        </p:nvSpPr>
        <p:spPr>
          <a:xfrm flipH="1">
            <a:off x="4860165" y="1825932"/>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51903" y="1916460"/>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 uri="{C183D7F6-B498-43B3-948B-1728B52AA6E4}">
                <adec:decorative xmlns:adec="http://schemas.microsoft.com/office/drawing/2017/decorative" val="1"/>
              </a:ext>
            </a:extLst>
          </p:cNvPr>
          <p:cNvCxnSpPr>
            <a:cxnSpLocks/>
            <a:stCxn id="290" idx="2"/>
            <a:endCxn id="287" idx="0"/>
          </p:cNvCxnSpPr>
          <p:nvPr/>
        </p:nvCxnSpPr>
        <p:spPr>
          <a:xfrm rot="5400000">
            <a:off x="5437183" y="3094698"/>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 uri="{C183D7F6-B498-43B3-948B-1728B52AA6E4}">
                <adec:decorative xmlns:adec="http://schemas.microsoft.com/office/drawing/2017/decorative" val="1"/>
              </a:ext>
            </a:extLst>
          </p:cNvPr>
          <p:cNvCxnSpPr>
            <a:cxnSpLocks/>
            <a:stCxn id="290" idx="2"/>
            <a:endCxn id="294" idx="0"/>
          </p:cNvCxnSpPr>
          <p:nvPr/>
        </p:nvCxnSpPr>
        <p:spPr>
          <a:xfrm rot="16200000" flipH="1">
            <a:off x="5936337" y="3109710"/>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 uri="{C183D7F6-B498-43B3-948B-1728B52AA6E4}">
                <adec:decorative xmlns:adec="http://schemas.microsoft.com/office/drawing/2017/decorative" val="1"/>
              </a:ext>
            </a:extLst>
          </p:cNvPr>
          <p:cNvSpPr/>
          <p:nvPr/>
        </p:nvSpPr>
        <p:spPr>
          <a:xfrm>
            <a:off x="4955237" y="3927681"/>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 uri="{C183D7F6-B498-43B3-948B-1728B52AA6E4}">
                <adec:decorative xmlns:adec="http://schemas.microsoft.com/office/drawing/2017/decorative" val="1"/>
              </a:ext>
            </a:extLst>
          </p:cNvPr>
          <p:cNvSpPr/>
          <p:nvPr/>
        </p:nvSpPr>
        <p:spPr>
          <a:xfrm>
            <a:off x="4948152" y="3927027"/>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964489"/>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 uri="{C183D7F6-B498-43B3-948B-1728B52AA6E4}">
                <adec:decorative xmlns:adec="http://schemas.microsoft.com/office/drawing/2017/decorative" val="1"/>
              </a:ext>
            </a:extLst>
          </p:cNvPr>
          <p:cNvCxnSpPr>
            <a:cxnSpLocks/>
          </p:cNvCxnSpPr>
          <p:nvPr/>
        </p:nvCxnSpPr>
        <p:spPr>
          <a:xfrm>
            <a:off x="6913892" y="5464634"/>
            <a:ext cx="998818" cy="180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 uri="{C183D7F6-B498-43B3-948B-1728B52AA6E4}">
                <adec:decorative xmlns:adec="http://schemas.microsoft.com/office/drawing/2017/decorative" val="1"/>
              </a:ext>
            </a:extLst>
          </p:cNvPr>
          <p:cNvSpPr/>
          <p:nvPr/>
        </p:nvSpPr>
        <p:spPr>
          <a:xfrm>
            <a:off x="4868582" y="1824838"/>
            <a:ext cx="2036892" cy="253599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a:extLst>
              <a:ext uri="{FF2B5EF4-FFF2-40B4-BE49-F238E27FC236}">
                <a16:creationId xmlns:a16="http://schemas.microsoft.com/office/drawing/2014/main" id="{BA33C6CF-CD54-7127-878D-D1B26BCBF20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19571" y="2667782"/>
            <a:ext cx="381176" cy="381176"/>
          </a:xfrm>
          <a:prstGeom prst="rect">
            <a:avLst/>
          </a:prstGeom>
        </p:spPr>
      </p:pic>
      <p:pic>
        <p:nvPicPr>
          <p:cNvPr id="309" name="Graphic 308">
            <a:extLst>
              <a:ext uri="{FF2B5EF4-FFF2-40B4-BE49-F238E27FC236}">
                <a16:creationId xmlns:a16="http://schemas.microsoft.com/office/drawing/2014/main" id="{549B7CD7-2EAA-B2DE-471F-B100846F088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24060" y="5178190"/>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 uri="{C183D7F6-B498-43B3-948B-1728B52AA6E4}">
                <adec:decorative xmlns:adec="http://schemas.microsoft.com/office/drawing/2017/decorative" val="1"/>
              </a:ext>
            </a:extLst>
          </p:cNvPr>
          <p:cNvSpPr/>
          <p:nvPr/>
        </p:nvSpPr>
        <p:spPr>
          <a:xfrm>
            <a:off x="7904941" y="1916460"/>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 uri="{C183D7F6-B498-43B3-948B-1728B52AA6E4}">
                <adec:decorative xmlns:adec="http://schemas.microsoft.com/office/drawing/2017/decorative" val="1"/>
              </a:ext>
            </a:extLst>
          </p:cNvPr>
          <p:cNvSpPr/>
          <p:nvPr/>
        </p:nvSpPr>
        <p:spPr>
          <a:xfrm>
            <a:off x="7912710" y="5436673"/>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 uri="{C183D7F6-B498-43B3-948B-1728B52AA6E4}">
                <adec:decorative xmlns:adec="http://schemas.microsoft.com/office/drawing/2017/decorative" val="1"/>
              </a:ext>
            </a:extLst>
          </p:cNvPr>
          <p:cNvSpPr/>
          <p:nvPr/>
        </p:nvSpPr>
        <p:spPr>
          <a:xfrm>
            <a:off x="4877000" y="4725092"/>
            <a:ext cx="2036892" cy="1783884"/>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Natural language understanding</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grpSp>
        <p:nvGrpSpPr>
          <p:cNvPr id="204" name="Group 203">
            <a:extLst>
              <a:ext uri="{FF2B5EF4-FFF2-40B4-BE49-F238E27FC236}">
                <a16:creationId xmlns:a16="http://schemas.microsoft.com/office/drawing/2014/main" id="{D8B9923F-37D4-CC90-81A1-60EF4987F2E7}"/>
              </a:ext>
              <a:ext uri="{C183D7F6-B498-43B3-948B-1728B52AA6E4}">
                <adec:decorative xmlns:adec="http://schemas.microsoft.com/office/drawing/2017/decorative" val="1"/>
              </a:ext>
            </a:extLst>
          </p:cNvPr>
          <p:cNvGrpSpPr/>
          <p:nvPr/>
        </p:nvGrpSpPr>
        <p:grpSpPr>
          <a:xfrm>
            <a:off x="1764108" y="1423940"/>
            <a:ext cx="2371528" cy="360000"/>
            <a:chOff x="1116977" y="1634508"/>
            <a:chExt cx="2371528"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2011680" cy="276999"/>
            </a:xfrm>
            <a:prstGeom prst="rect">
              <a:avLst/>
            </a:prstGeom>
            <a:noFill/>
          </p:spPr>
          <p:txBody>
            <a:bodyPr wrap="square" anchor="ctr">
              <a:spAutoFit/>
            </a:bodyPr>
            <a:lstStyle/>
            <a:p>
              <a:r>
                <a:rPr lang="en-US" sz="1200">
                  <a:latin typeface="+mj-lt"/>
                </a:rPr>
                <a:t>Standard NLU model</a:t>
              </a:r>
            </a:p>
          </p:txBody>
        </p:sp>
      </p:grpSp>
      <p:grpSp>
        <p:nvGrpSpPr>
          <p:cNvPr id="205" name="Group 204">
            <a:extLst>
              <a:ext uri="{FF2B5EF4-FFF2-40B4-BE49-F238E27FC236}">
                <a16:creationId xmlns:a16="http://schemas.microsoft.com/office/drawing/2014/main" id="{038AF6CD-3F54-D23A-7CE6-861B155A66AE}"/>
              </a:ext>
              <a:ext uri="{C183D7F6-B498-43B3-948B-1728B52AA6E4}">
                <adec:decorative xmlns:adec="http://schemas.microsoft.com/office/drawing/2017/decorative" val="1"/>
              </a:ext>
            </a:extLst>
          </p:cNvPr>
          <p:cNvGrpSpPr/>
          <p:nvPr/>
        </p:nvGrpSpPr>
        <p:grpSpPr>
          <a:xfrm>
            <a:off x="5145656" y="1423940"/>
            <a:ext cx="2371680" cy="360000"/>
            <a:chOff x="3661383" y="1634510"/>
            <a:chExt cx="2371680"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2011680"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latin typeface="+mj-lt"/>
                </a:rPr>
                <a:t>Custom Azure CLU model</a:t>
              </a:r>
            </a:p>
          </p:txBody>
        </p:sp>
      </p:grpSp>
      <p:grpSp>
        <p:nvGrpSpPr>
          <p:cNvPr id="206" name="Group 205">
            <a:extLst>
              <a:ext uri="{FF2B5EF4-FFF2-40B4-BE49-F238E27FC236}">
                <a16:creationId xmlns:a16="http://schemas.microsoft.com/office/drawing/2014/main" id="{A15339CC-35C9-A392-ADE7-9207B43882DD}"/>
              </a:ext>
              <a:ext uri="{C183D7F6-B498-43B3-948B-1728B52AA6E4}">
                <adec:decorative xmlns:adec="http://schemas.microsoft.com/office/drawing/2017/decorative" val="1"/>
              </a:ext>
            </a:extLst>
          </p:cNvPr>
          <p:cNvGrpSpPr/>
          <p:nvPr/>
        </p:nvGrpSpPr>
        <p:grpSpPr>
          <a:xfrm>
            <a:off x="8527283" y="1423940"/>
            <a:ext cx="2750317" cy="360000"/>
            <a:chOff x="6471563" y="1634508"/>
            <a:chExt cx="2750317" cy="360000"/>
          </a:xfrm>
        </p:grpSpPr>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71563" y="1634508"/>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783126" y="1678992"/>
              <a:ext cx="2438754" cy="276999"/>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latin typeface="+mj-lt"/>
                </a:rPr>
                <a:t>Generative orchestration</a:t>
              </a:r>
            </a:p>
          </p:txBody>
        </p:sp>
      </p:gr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lgn="l">
              <a:spcAft>
                <a:spcPts val="400"/>
              </a:spcAft>
              <a:buClr>
                <a:srgbClr val="4BC17A"/>
              </a:buClr>
              <a:buFont typeface="Wingdings" panose="05000000000000000000" pitchFamily="2" charset="2"/>
              <a:buChar char="ü"/>
            </a:pPr>
            <a:r>
              <a:rPr lang="en-US" sz="1100">
                <a:solidFill>
                  <a:schemeClr val="tx1">
                    <a:lumMod val="85000"/>
                  </a:schemeClr>
                </a:solidFill>
              </a:rPr>
              <a:t>Default, out-of-the-box, model that comes pre-trained, with many predefined entity types.</a:t>
            </a:r>
          </a:p>
          <a:p>
            <a:pPr marL="266700" indent="-180975">
              <a:spcAft>
                <a:spcPts val="400"/>
              </a:spcAft>
              <a:buClr>
                <a:srgbClr val="4BC17A"/>
              </a:buClr>
              <a:buFont typeface="Wingdings" panose="05000000000000000000" pitchFamily="2" charset="2"/>
              <a:buChar char="ü"/>
            </a:pPr>
            <a:r>
              <a:rPr lang="en-US" sz="1100">
                <a:solidFill>
                  <a:schemeClr val="tx1">
                    <a:lumMod val="85000"/>
                  </a:schemeClr>
                </a:solidFill>
              </a:rPr>
              <a:t>Configuration is done by adding trigger phrases and custom entities (either closed lists with values and synonyms, or regular expressions).</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Supports additional languages, with native models.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to further customize the intent triggering model for better intent recognition or to address specific industry requirements.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for complex entity extraction (e.g., of the same type).</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Entity extraction can also leverage Copilot Studio standard NLU.</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Uses a GPT large language model.</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Can handle multiple intents and chain topics and/or plugins.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Automatically generate questions for missing inputs and answers complex entities  and questions from the conversation context.</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Configuration is done by simply describing topics, plugin actions, and inputs/outputs.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Cannot be extended.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Slot-filling multiple entities of the same type in the same query requires disambiguation for each (e.g., from and to cities)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Configuration is done in Azure and involves additional costs.</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Has its own service limits that need to be evaluated.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Azure CLU intents and Copilot Studio topics must be carefully kept in sync.</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As it’s a generative AI feature, the licensing burn rate of messages is higher than in regular topic triggering.</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Preview capability.</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spTree>
    <p:extLst>
      <p:ext uri="{BB962C8B-B14F-4D97-AF65-F5344CB8AC3E}">
        <p14:creationId xmlns:p14="http://schemas.microsoft.com/office/powerpoint/2010/main" val="273431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D338CD-7C48-74E3-BE2F-8BB449E0C40A}"/>
              </a:ext>
              <a:ext uri="{C183D7F6-B498-43B3-948B-1728B52AA6E4}">
                <adec:decorative xmlns:adec="http://schemas.microsoft.com/office/drawing/2017/decorative" val="1"/>
              </a:ext>
            </a:extLst>
          </p:cNvPr>
          <p:cNvSpPr/>
          <p:nvPr/>
        </p:nvSpPr>
        <p:spPr bwMode="auto">
          <a:xfrm>
            <a:off x="472440" y="1597794"/>
            <a:ext cx="11247120" cy="490755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F955BEB9-F710-4221-83DA-31764780CA39}"/>
              </a:ext>
            </a:extLst>
          </p:cNvPr>
          <p:cNvSpPr>
            <a:spLocks noGrp="1"/>
          </p:cNvSpPr>
          <p:nvPr>
            <p:ph type="title"/>
          </p:nvPr>
        </p:nvSpPr>
        <p:spPr>
          <a:xfrm>
            <a:off x="588263" y="457200"/>
            <a:ext cx="11018520" cy="553998"/>
          </a:xfrm>
        </p:spPr>
        <p:txBody>
          <a:bodyPr/>
          <a:lstStyle/>
          <a:p>
            <a:r>
              <a:rPr lang="en-US"/>
              <a:t>Handling unrecognized intents</a:t>
            </a:r>
          </a:p>
        </p:txBody>
      </p:sp>
      <p:sp>
        <p:nvSpPr>
          <p:cNvPr id="5" name="Title 13">
            <a:extLst>
              <a:ext uri="{FF2B5EF4-FFF2-40B4-BE49-F238E27FC236}">
                <a16:creationId xmlns:a16="http://schemas.microsoft.com/office/drawing/2014/main" id="{D9F52203-68CF-52EF-073B-925227B360ED}"/>
              </a:ext>
            </a:extLst>
          </p:cNvPr>
          <p:cNvSpPr txBox="1">
            <a:spLocks/>
          </p:cNvSpPr>
          <p:nvPr/>
        </p:nvSpPr>
        <p:spPr>
          <a:xfrm>
            <a:off x="588263" y="1067475"/>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6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bg2"/>
                </a:solidFill>
                <a:effectLst/>
                <a:uLnTx/>
                <a:uFillTx/>
                <a:latin typeface="Segoe UI Semibold"/>
                <a:ea typeface="+mn-ea"/>
                <a:cs typeface="Segoe UI" pitchFamily="34" charset="0"/>
              </a:rPr>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4294967295"/>
          </p:nvPr>
        </p:nvSpPr>
        <p:spPr>
          <a:xfrm>
            <a:off x="715459" y="2120141"/>
            <a:ext cx="5008782" cy="1107996"/>
          </a:xfrm>
        </p:spPr>
        <p:txBody>
          <a:bodyPr/>
          <a:lstStyle/>
          <a:p>
            <a:pPr marL="0" indent="0" defTabSz="914367">
              <a:spcBef>
                <a:spcPts val="0"/>
              </a:spcBef>
              <a:spcAft>
                <a:spcPts val="1200"/>
              </a:spcAft>
              <a:buSzTx/>
              <a:buNone/>
              <a:defRPr/>
            </a:pPr>
            <a:r>
              <a:rPr kumimoji="0" lang="en-US" sz="1800" b="0" i="0" u="none" strike="noStrike" kern="1200" cap="none" spc="0" normalizeH="0" baseline="0" noProof="0">
                <a:ln>
                  <a:noFill/>
                </a:ln>
                <a:effectLst/>
                <a:uLnTx/>
                <a:uFillTx/>
              </a:rPr>
              <a:t>The </a:t>
            </a:r>
            <a:r>
              <a:rPr kumimoji="0" lang="en-US" sz="1800" b="0" i="0" u="none" strike="noStrike" kern="1200" cap="none" spc="0" normalizeH="0" baseline="0" noProof="0">
                <a:ln>
                  <a:noFill/>
                </a:ln>
                <a:solidFill>
                  <a:schemeClr val="bg2"/>
                </a:solidFill>
                <a:effectLst/>
                <a:uLnTx/>
                <a:uFillTx/>
                <a:latin typeface="+mj-lt"/>
              </a:rPr>
              <a:t>fallback</a:t>
            </a:r>
            <a:r>
              <a:rPr kumimoji="0" lang="en-US" sz="1800" b="0" i="0" u="none" strike="noStrike" kern="1200" cap="none" spc="0" normalizeH="0" baseline="0" noProof="0">
                <a:ln>
                  <a:noFill/>
                </a:ln>
                <a:effectLst/>
                <a:uLnTx/>
                <a:uFillTx/>
              </a:rPr>
              <a:t> topic gets triggered </a:t>
            </a:r>
            <a:r>
              <a:rPr lang="en-US" sz="1800"/>
              <a:t>w</a:t>
            </a:r>
            <a:r>
              <a:rPr kumimoji="0" lang="en-US" sz="1800" b="0" i="0" u="none" strike="noStrike" kern="1200" cap="none" spc="0" normalizeH="0" baseline="0" noProof="0">
                <a:ln>
                  <a:noFill/>
                </a:ln>
                <a:effectLst/>
                <a:uLnTx/>
                <a:uFillTx/>
              </a:rPr>
              <a:t>hen Copilot Studio doesn't understand a user utterance and doesn’t have sufficient confidence to trigger any of the existing topics.</a:t>
            </a:r>
          </a:p>
        </p:txBody>
      </p:sp>
      <p:sp>
        <p:nvSpPr>
          <p:cNvPr id="9" name="Text Placeholder 4">
            <a:extLst>
              <a:ext uri="{FF2B5EF4-FFF2-40B4-BE49-F238E27FC236}">
                <a16:creationId xmlns:a16="http://schemas.microsoft.com/office/drawing/2014/main" id="{B75D6CF8-70D8-54CA-87B3-7D2D6CA52920}"/>
              </a:ext>
            </a:extLst>
          </p:cNvPr>
          <p:cNvSpPr txBox="1">
            <a:spLocks/>
          </p:cNvSpPr>
          <p:nvPr/>
        </p:nvSpPr>
        <p:spPr>
          <a:xfrm>
            <a:off x="715459" y="3809839"/>
            <a:ext cx="5220884" cy="249299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dirty="0"/>
              <a:t>There are many ways to handle unrecognized intents: using the </a:t>
            </a:r>
            <a:r>
              <a:rPr lang="en-US" sz="1800" dirty="0">
                <a:solidFill>
                  <a:schemeClr val="bg2"/>
                </a:solidFill>
                <a:latin typeface="+mj-lt"/>
              </a:rPr>
              <a:t>AI’s own general knowledge</a:t>
            </a:r>
            <a:r>
              <a:rPr lang="en-US" sz="1800" dirty="0"/>
              <a:t>, or </a:t>
            </a:r>
            <a:r>
              <a:rPr lang="en-US" sz="1800" dirty="0">
                <a:solidFill>
                  <a:schemeClr val="bg2"/>
                </a:solidFill>
                <a:latin typeface="+mj-lt"/>
              </a:rPr>
              <a:t>knowledge sources </a:t>
            </a:r>
            <a:r>
              <a:rPr lang="en-US" sz="1800" dirty="0"/>
              <a:t>to ground the answer in your own data sources and/or using the Fallback topic to </a:t>
            </a:r>
            <a:r>
              <a:rPr lang="en-US" sz="1800" dirty="0">
                <a:solidFill>
                  <a:schemeClr val="bg2"/>
                </a:solidFill>
                <a:latin typeface="+mj-lt"/>
              </a:rPr>
              <a:t>integrate with any other systems</a:t>
            </a:r>
            <a:r>
              <a:rPr lang="en-US" sz="1800" dirty="0"/>
              <a:t>. </a:t>
            </a:r>
            <a:br>
              <a:rPr lang="en-US" sz="1800" dirty="0"/>
            </a:br>
            <a:r>
              <a:rPr lang="en-US" sz="1800" dirty="0"/>
              <a:t>For example, question answering in Azure AI for Language allows you to offload large volumes of question-and-answer pairs. It also has a chitchat model to handle random questions to the agent.</a:t>
            </a:r>
          </a:p>
        </p:txBody>
      </p:sp>
      <p:sp>
        <p:nvSpPr>
          <p:cNvPr id="8" name="Text Placeholder 4">
            <a:extLst>
              <a:ext uri="{FF2B5EF4-FFF2-40B4-BE49-F238E27FC236}">
                <a16:creationId xmlns:a16="http://schemas.microsoft.com/office/drawing/2014/main" id="{5D2FF89B-82DF-91D2-961E-9226116CCECF}"/>
              </a:ext>
            </a:extLst>
          </p:cNvPr>
          <p:cNvSpPr txBox="1">
            <a:spLocks/>
          </p:cNvSpPr>
          <p:nvPr/>
        </p:nvSpPr>
        <p:spPr>
          <a:xfrm>
            <a:off x="6255659" y="2120141"/>
            <a:ext cx="5123080"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dirty="0"/>
              <a:t>If </a:t>
            </a:r>
            <a:r>
              <a:rPr lang="en-US" sz="1800" dirty="0">
                <a:solidFill>
                  <a:schemeClr val="bg2"/>
                </a:solidFill>
                <a:latin typeface="+mj-lt"/>
              </a:rPr>
              <a:t>knowledge sources </a:t>
            </a:r>
            <a:r>
              <a:rPr lang="en-US" sz="1800" dirty="0"/>
              <a:t>are enabled on the agent, the </a:t>
            </a:r>
            <a:r>
              <a:rPr lang="en-US" sz="1800" dirty="0">
                <a:solidFill>
                  <a:schemeClr val="bg2"/>
                </a:solidFill>
                <a:latin typeface="+mj-lt"/>
              </a:rPr>
              <a:t>conversational boosting </a:t>
            </a:r>
            <a:r>
              <a:rPr lang="en-US" sz="1800" dirty="0"/>
              <a:t>topic also triggers on the unknown intent event and triggers before the Fallback one.</a:t>
            </a:r>
          </a:p>
        </p:txBody>
      </p:sp>
      <p:sp>
        <p:nvSpPr>
          <p:cNvPr id="10" name="Text Placeholder 4">
            <a:extLst>
              <a:ext uri="{FF2B5EF4-FFF2-40B4-BE49-F238E27FC236}">
                <a16:creationId xmlns:a16="http://schemas.microsoft.com/office/drawing/2014/main" id="{D35CD227-3F77-DE26-5847-942C90364641}"/>
              </a:ext>
            </a:extLst>
          </p:cNvPr>
          <p:cNvSpPr txBox="1">
            <a:spLocks/>
          </p:cNvSpPr>
          <p:nvPr/>
        </p:nvSpPr>
        <p:spPr>
          <a:xfrm>
            <a:off x="6286575" y="3809839"/>
            <a:ext cx="5123080"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a:t>While it’s important to leverage the Conversational Boosting and Fallback capabilities, it’s also important to make sure that the </a:t>
            </a:r>
            <a:r>
              <a:rPr lang="en-US" sz="1800">
                <a:solidFill>
                  <a:schemeClr val="bg2"/>
                </a:solidFill>
                <a:latin typeface="+mj-lt"/>
              </a:rPr>
              <a:t>core scenarios and topics </a:t>
            </a:r>
            <a:r>
              <a:rPr lang="en-US" sz="1800"/>
              <a:t>of your copilots are property handled through custom topics and their outcomes defined (resolved, etc.).</a:t>
            </a:r>
          </a:p>
        </p:txBody>
      </p:sp>
      <p:grpSp>
        <p:nvGrpSpPr>
          <p:cNvPr id="16" name="Group 15">
            <a:extLst>
              <a:ext uri="{FF2B5EF4-FFF2-40B4-BE49-F238E27FC236}">
                <a16:creationId xmlns:a16="http://schemas.microsoft.com/office/drawing/2014/main" id="{328B5DF3-5DAD-0A84-9419-2BEFA65401D7}"/>
              </a:ext>
              <a:ext uri="{C183D7F6-B498-43B3-948B-1728B52AA6E4}">
                <adec:decorative xmlns:adec="http://schemas.microsoft.com/office/drawing/2017/decorative" val="1"/>
              </a:ext>
            </a:extLst>
          </p:cNvPr>
          <p:cNvGrpSpPr/>
          <p:nvPr/>
        </p:nvGrpSpPr>
        <p:grpSpPr>
          <a:xfrm>
            <a:off x="715459" y="1731746"/>
            <a:ext cx="5008782" cy="371759"/>
            <a:chOff x="715459" y="1655546"/>
            <a:chExt cx="5008782" cy="371759"/>
          </a:xfrm>
        </p:grpSpPr>
        <p:cxnSp>
          <p:nvCxnSpPr>
            <p:cNvPr id="14" name="Straight Connector 13">
              <a:extLst>
                <a:ext uri="{FF2B5EF4-FFF2-40B4-BE49-F238E27FC236}">
                  <a16:creationId xmlns:a16="http://schemas.microsoft.com/office/drawing/2014/main" id="{5DF69644-0589-9593-CDC1-3DA33EE57392}"/>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FE04AA7-444B-0C7E-B216-B7619075A3B8}"/>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1</a:t>
              </a:r>
            </a:p>
          </p:txBody>
        </p:sp>
      </p:grpSp>
      <p:grpSp>
        <p:nvGrpSpPr>
          <p:cNvPr id="17" name="Group 16">
            <a:extLst>
              <a:ext uri="{FF2B5EF4-FFF2-40B4-BE49-F238E27FC236}">
                <a16:creationId xmlns:a16="http://schemas.microsoft.com/office/drawing/2014/main" id="{230DCBE1-1E89-1BD5-4EDD-26AA69C2C351}"/>
              </a:ext>
              <a:ext uri="{C183D7F6-B498-43B3-948B-1728B52AA6E4}">
                <adec:decorative xmlns:adec="http://schemas.microsoft.com/office/drawing/2017/decorative" val="1"/>
              </a:ext>
            </a:extLst>
          </p:cNvPr>
          <p:cNvGrpSpPr/>
          <p:nvPr/>
        </p:nvGrpSpPr>
        <p:grpSpPr>
          <a:xfrm>
            <a:off x="715459" y="3446246"/>
            <a:ext cx="5008782" cy="371759"/>
            <a:chOff x="715459" y="1655546"/>
            <a:chExt cx="5008782" cy="371759"/>
          </a:xfrm>
        </p:grpSpPr>
        <p:cxnSp>
          <p:nvCxnSpPr>
            <p:cNvPr id="18" name="Straight Connector 17">
              <a:extLst>
                <a:ext uri="{FF2B5EF4-FFF2-40B4-BE49-F238E27FC236}">
                  <a16:creationId xmlns:a16="http://schemas.microsoft.com/office/drawing/2014/main" id="{15DAA824-137D-7EE0-7E8A-F7F3DB7BF2E9}"/>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1E82076-2E03-DA25-FDB9-027D1B8663D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2</a:t>
              </a:r>
            </a:p>
          </p:txBody>
        </p:sp>
      </p:grpSp>
      <p:grpSp>
        <p:nvGrpSpPr>
          <p:cNvPr id="20" name="Group 19">
            <a:extLst>
              <a:ext uri="{FF2B5EF4-FFF2-40B4-BE49-F238E27FC236}">
                <a16:creationId xmlns:a16="http://schemas.microsoft.com/office/drawing/2014/main" id="{70DECEB0-52E3-67C6-604E-45B5A5041A8C}"/>
              </a:ext>
              <a:ext uri="{C183D7F6-B498-43B3-948B-1728B52AA6E4}">
                <adec:decorative xmlns:adec="http://schemas.microsoft.com/office/drawing/2017/decorative" val="1"/>
              </a:ext>
            </a:extLst>
          </p:cNvPr>
          <p:cNvGrpSpPr/>
          <p:nvPr/>
        </p:nvGrpSpPr>
        <p:grpSpPr>
          <a:xfrm>
            <a:off x="6278059" y="1731746"/>
            <a:ext cx="5008782" cy="371759"/>
            <a:chOff x="715459" y="1655546"/>
            <a:chExt cx="5008782" cy="371759"/>
          </a:xfrm>
        </p:grpSpPr>
        <p:cxnSp>
          <p:nvCxnSpPr>
            <p:cNvPr id="21" name="Straight Connector 20">
              <a:extLst>
                <a:ext uri="{FF2B5EF4-FFF2-40B4-BE49-F238E27FC236}">
                  <a16:creationId xmlns:a16="http://schemas.microsoft.com/office/drawing/2014/main" id="{5FDF5F68-6443-81DA-3FF3-C88C16AA60F6}"/>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83A3A8E-71FE-DFD2-65F8-62FA94CCC8A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3</a:t>
              </a:r>
            </a:p>
          </p:txBody>
        </p:sp>
      </p:grpSp>
      <p:grpSp>
        <p:nvGrpSpPr>
          <p:cNvPr id="23" name="Group 22">
            <a:extLst>
              <a:ext uri="{FF2B5EF4-FFF2-40B4-BE49-F238E27FC236}">
                <a16:creationId xmlns:a16="http://schemas.microsoft.com/office/drawing/2014/main" id="{55563150-A068-9595-765B-D94B01D9686A}"/>
              </a:ext>
              <a:ext uri="{C183D7F6-B498-43B3-948B-1728B52AA6E4}">
                <adec:decorative xmlns:adec="http://schemas.microsoft.com/office/drawing/2017/decorative" val="1"/>
              </a:ext>
            </a:extLst>
          </p:cNvPr>
          <p:cNvGrpSpPr/>
          <p:nvPr/>
        </p:nvGrpSpPr>
        <p:grpSpPr>
          <a:xfrm>
            <a:off x="6278059" y="3446246"/>
            <a:ext cx="5008782" cy="371759"/>
            <a:chOff x="715459" y="1655546"/>
            <a:chExt cx="5008782" cy="371759"/>
          </a:xfrm>
        </p:grpSpPr>
        <p:cxnSp>
          <p:nvCxnSpPr>
            <p:cNvPr id="24" name="Straight Connector 23">
              <a:extLst>
                <a:ext uri="{FF2B5EF4-FFF2-40B4-BE49-F238E27FC236}">
                  <a16:creationId xmlns:a16="http://schemas.microsoft.com/office/drawing/2014/main" id="{118E66E8-2A39-99D8-82D4-6D3787B2A6BB}"/>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78FDDA0-DFA1-0899-AE31-0446DA4E51C3}"/>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4</a:t>
              </a:r>
            </a:p>
          </p:txBody>
        </p:sp>
      </p:grpSp>
    </p:spTree>
    <p:extLst>
      <p:ext uri="{BB962C8B-B14F-4D97-AF65-F5344CB8AC3E}">
        <p14:creationId xmlns:p14="http://schemas.microsoft.com/office/powerpoint/2010/main" val="1448101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a:t>Lab 03: </a:t>
            </a:r>
            <a:r>
              <a:rPr lang="en-US" b="1">
                <a:solidFill>
                  <a:schemeClr val="tx1">
                    <a:lumMod val="75000"/>
                    <a:lumOff val="25000"/>
                  </a:schemeClr>
                </a:solidFill>
              </a:rPr>
              <a:t>Knowledge sources, AI knowledge, and custom instructions</a:t>
            </a:r>
          </a:p>
        </p:txBody>
      </p:sp>
    </p:spTree>
    <p:extLst>
      <p:ext uri="{BB962C8B-B14F-4D97-AF65-F5344CB8AC3E}">
        <p14:creationId xmlns:p14="http://schemas.microsoft.com/office/powerpoint/2010/main" val="1796902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3E93BEAE-CC6E-78EF-D0F2-04F6D6E8C544}"/>
              </a:ext>
            </a:extLst>
          </p:cNvPr>
          <p:cNvSpPr>
            <a:spLocks noGrp="1"/>
          </p:cNvSpPr>
          <p:nvPr>
            <p:ph type="title"/>
          </p:nvPr>
        </p:nvSpPr>
        <p:spPr/>
        <p:txBody>
          <a:bodyPr/>
          <a:lstStyle/>
          <a:p>
            <a:r>
              <a:rPr lang="en-US" noProof="0"/>
              <a:t>Knowledge sources</a:t>
            </a:r>
            <a:endParaRPr lang="en-US"/>
          </a:p>
        </p:txBody>
      </p:sp>
      <p:pic>
        <p:nvPicPr>
          <p:cNvPr id="59" name="Picture Placeholder 58">
            <a:extLst>
              <a:ext uri="{FF2B5EF4-FFF2-40B4-BE49-F238E27FC236}">
                <a16:creationId xmlns:a16="http://schemas.microsoft.com/office/drawing/2014/main" id="{EE307733-67B3-AE40-68FD-CBA1A7363C97}"/>
              </a:ext>
            </a:extLst>
          </p:cNvPr>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a:stretch/>
        </p:blipFill>
        <p:spPr/>
      </p:pic>
      <p:sp>
        <p:nvSpPr>
          <p:cNvPr id="51" name="Text Placeholder 50">
            <a:extLst>
              <a:ext uri="{FF2B5EF4-FFF2-40B4-BE49-F238E27FC236}">
                <a16:creationId xmlns:a16="http://schemas.microsoft.com/office/drawing/2014/main" id="{0B7AA49E-C630-E12F-691F-6CE9D029DAE1}"/>
              </a:ext>
            </a:extLst>
          </p:cNvPr>
          <p:cNvSpPr>
            <a:spLocks noGrp="1"/>
          </p:cNvSpPr>
          <p:nvPr>
            <p:ph type="body" sz="quarter" idx="26"/>
          </p:nvPr>
        </p:nvSpPr>
        <p:spPr>
          <a:xfrm>
            <a:off x="588263" y="2087040"/>
            <a:ext cx="3621024" cy="646331"/>
          </a:xfrm>
        </p:spPr>
        <p:txBody>
          <a:bodyPr anchor="ctr">
            <a:spAutoFit/>
          </a:bodyPr>
          <a:lstStyle/>
          <a:p>
            <a:r>
              <a:rPr lang="en-US" sz="1400"/>
              <a:t>Enable multi-turn chat over your own internal and external knowledge sources and sites with generative answers</a:t>
            </a:r>
          </a:p>
        </p:txBody>
      </p:sp>
      <p:sp>
        <p:nvSpPr>
          <p:cNvPr id="52" name="Text Placeholder 51">
            <a:extLst>
              <a:ext uri="{FF2B5EF4-FFF2-40B4-BE49-F238E27FC236}">
                <a16:creationId xmlns:a16="http://schemas.microsoft.com/office/drawing/2014/main" id="{FCF13F58-D9BF-F952-7D7D-5CB3FAE78A0F}"/>
              </a:ext>
            </a:extLst>
          </p:cNvPr>
          <p:cNvSpPr>
            <a:spLocks noGrp="1"/>
          </p:cNvSpPr>
          <p:nvPr>
            <p:ph type="body" sz="quarter" idx="27"/>
          </p:nvPr>
        </p:nvSpPr>
        <p:spPr>
          <a:xfrm>
            <a:off x="588263" y="2960553"/>
            <a:ext cx="3621024" cy="430887"/>
          </a:xfrm>
        </p:spPr>
        <p:txBody>
          <a:bodyPr>
            <a:spAutoFit/>
          </a:bodyPr>
          <a:lstStyle/>
          <a:p>
            <a:r>
              <a:rPr lang="en-US" sz="1400"/>
              <a:t>Copilots can answer thousands of questions out of the box in seconds</a:t>
            </a:r>
          </a:p>
        </p:txBody>
      </p:sp>
      <p:sp>
        <p:nvSpPr>
          <p:cNvPr id="53" name="Text Placeholder 52">
            <a:extLst>
              <a:ext uri="{FF2B5EF4-FFF2-40B4-BE49-F238E27FC236}">
                <a16:creationId xmlns:a16="http://schemas.microsoft.com/office/drawing/2014/main" id="{9983B5E5-1000-21F4-48CB-166528340A15}"/>
              </a:ext>
            </a:extLst>
          </p:cNvPr>
          <p:cNvSpPr>
            <a:spLocks noGrp="1"/>
          </p:cNvSpPr>
          <p:nvPr>
            <p:ph type="body" sz="quarter" idx="28"/>
          </p:nvPr>
        </p:nvSpPr>
        <p:spPr>
          <a:xfrm>
            <a:off x="588263" y="3618622"/>
            <a:ext cx="3621024" cy="646331"/>
          </a:xfrm>
        </p:spPr>
        <p:txBody>
          <a:bodyPr>
            <a:spAutoFit/>
          </a:bodyPr>
          <a:lstStyle/>
          <a:p>
            <a:r>
              <a:rPr lang="en-US" sz="1400"/>
              <a:t>You can even pull data from an API or other backend system and enable generative chat over it</a:t>
            </a:r>
          </a:p>
        </p:txBody>
      </p:sp>
      <p:cxnSp>
        <p:nvCxnSpPr>
          <p:cNvPr id="56" name="Straight Connector 55">
            <a:extLst>
              <a:ext uri="{FF2B5EF4-FFF2-40B4-BE49-F238E27FC236}">
                <a16:creationId xmlns:a16="http://schemas.microsoft.com/office/drawing/2014/main" id="{5879D8B7-6EA2-7E6F-B0EB-E73800F01B4A}"/>
              </a:ext>
            </a:extLst>
          </p:cNvPr>
          <p:cNvCxnSpPr>
            <a:cxnSpLocks/>
          </p:cNvCxnSpPr>
          <p:nvPr/>
        </p:nvCxnSpPr>
        <p:spPr>
          <a:xfrm>
            <a:off x="597926" y="2846962"/>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8" name="Picture 57" descr="A screenshot of a computer&#10;&#10;Description automatically generated">
            <a:extLst>
              <a:ext uri="{FF2B5EF4-FFF2-40B4-BE49-F238E27FC236}">
                <a16:creationId xmlns:a16="http://schemas.microsoft.com/office/drawing/2014/main" id="{1B3C7EF8-10F1-41C5-9BB5-B492C7E328BD}"/>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88263" y="4378544"/>
            <a:ext cx="2617714" cy="1667728"/>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cxnSp>
        <p:nvCxnSpPr>
          <p:cNvPr id="10" name="Straight Connector 9">
            <a:extLst>
              <a:ext uri="{FF2B5EF4-FFF2-40B4-BE49-F238E27FC236}">
                <a16:creationId xmlns:a16="http://schemas.microsoft.com/office/drawing/2014/main" id="{C16F6DB6-705C-A7C1-3196-ECA192817A81}"/>
              </a:ext>
            </a:extLst>
          </p:cNvPr>
          <p:cNvCxnSpPr>
            <a:cxnSpLocks/>
          </p:cNvCxnSpPr>
          <p:nvPr/>
        </p:nvCxnSpPr>
        <p:spPr>
          <a:xfrm>
            <a:off x="597926" y="3505031"/>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189B673-39E5-AE5D-FB5D-FC59B8657119}"/>
              </a:ext>
            </a:extLst>
          </p:cNvPr>
          <p:cNvGrpSpPr/>
          <p:nvPr/>
        </p:nvGrpSpPr>
        <p:grpSpPr>
          <a:xfrm>
            <a:off x="597926" y="6279133"/>
            <a:ext cx="11603737" cy="698137"/>
            <a:chOff x="588263" y="6159863"/>
            <a:chExt cx="11603737" cy="698137"/>
          </a:xfrm>
        </p:grpSpPr>
        <p:sp>
          <p:nvSpPr>
            <p:cNvPr id="9" name="Freeform: Shape 8">
              <a:extLst>
                <a:ext uri="{FF2B5EF4-FFF2-40B4-BE49-F238E27FC236}">
                  <a16:creationId xmlns:a16="http://schemas.microsoft.com/office/drawing/2014/main" id="{E9713A41-6ABD-95F4-8929-BF1901432B0C}"/>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052999B0-7EC0-69E6-0CF6-4265B7A15BA5}"/>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5498995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35" presetClass="path" presetSubtype="0" accel="50000" decel="50000" fill="hold" nodeType="withEffect">
                                  <p:stCondLst>
                                    <p:cond delay="750"/>
                                  </p:stCondLst>
                                  <p:childTnLst>
                                    <p:animMotion origin="layout" path="M 0.01966 3.7037E-6 L -2.91667E-6 3.7037E-6 " pathEditMode="relative" rAng="0" ptsTypes="AA">
                                      <p:cBhvr>
                                        <p:cTn id="9" dur="1000" fill="hold"/>
                                        <p:tgtEl>
                                          <p:spTgt spid="56"/>
                                        </p:tgtEl>
                                        <p:attrNameLst>
                                          <p:attrName>ppt_x</p:attrName>
                                          <p:attrName>ppt_y</p:attrName>
                                        </p:attrNameLst>
                                      </p:cBhvr>
                                      <p:rCtr x="-990" y="0"/>
                                    </p:animMotion>
                                  </p:childTnLst>
                                </p:cTn>
                              </p:par>
                              <p:par>
                                <p:cTn id="10" presetID="10" presetClass="entr" presetSubtype="0" fill="hold" nodeType="withEffect">
                                  <p:stCondLst>
                                    <p:cond delay="100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35" presetClass="path" presetSubtype="0" accel="50000" decel="50000" fill="hold" nodeType="withEffect">
                                  <p:stCondLst>
                                    <p:cond delay="1000"/>
                                  </p:stCondLst>
                                  <p:childTnLst>
                                    <p:animMotion origin="layout" path="M 0.01966 -3.7037E-6 L 1.04167E-6 -3.7037E-6 " pathEditMode="relative" rAng="0" ptsTypes="AA">
                                      <p:cBhvr>
                                        <p:cTn id="14" dur="1000" fill="hold"/>
                                        <p:tgtEl>
                                          <p:spTgt spid="58"/>
                                        </p:tgtEl>
                                        <p:attrNameLst>
                                          <p:attrName>ppt_x</p:attrName>
                                          <p:attrName>ppt_y</p:attrName>
                                        </p:attrNameLst>
                                      </p:cBhvr>
                                      <p:rCtr x="-990" y="0"/>
                                    </p:animMotion>
                                  </p:childTnLst>
                                </p:cTn>
                              </p:par>
                              <p:par>
                                <p:cTn id="15" presetID="10" presetClass="entr" presetSubtype="0" fill="hold" nodeType="withEffect">
                                  <p:stCondLst>
                                    <p:cond delay="75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35" presetClass="path" presetSubtype="0" accel="50000" decel="50000" fill="hold" nodeType="withEffect">
                                  <p:stCondLst>
                                    <p:cond delay="750"/>
                                  </p:stCondLst>
                                  <p:childTnLst>
                                    <p:animMotion origin="layout" path="M 0.01966 -1.11111E-6 L -2.91667E-6 -1.11111E-6 " pathEditMode="relative" rAng="0" ptsTypes="AA">
                                      <p:cBhvr>
                                        <p:cTn id="19" dur="1000" fill="hold"/>
                                        <p:tgtEl>
                                          <p:spTgt spid="10"/>
                                        </p:tgtEl>
                                        <p:attrNameLst>
                                          <p:attrName>ppt_x</p:attrName>
                                          <p:attrName>ppt_y</p:attrName>
                                        </p:attrNameLst>
                                      </p:cBhvr>
                                      <p:rCtr x="-990" y="0"/>
                                    </p:animMotion>
                                  </p:childTnLst>
                                </p:cTn>
                              </p:par>
                              <p:par>
                                <p:cTn id="20" presetID="2" presetClass="entr" presetSubtype="2" decel="10000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1000" fill="hold"/>
                                        <p:tgtEl>
                                          <p:spTgt spid="8"/>
                                        </p:tgtEl>
                                        <p:attrNameLst>
                                          <p:attrName>ppt_x</p:attrName>
                                        </p:attrNameLst>
                                      </p:cBhvr>
                                      <p:tavLst>
                                        <p:tav tm="0">
                                          <p:val>
                                            <p:strVal val="1+#ppt_w/2"/>
                                          </p:val>
                                        </p:tav>
                                        <p:tav tm="100000">
                                          <p:val>
                                            <p:strVal val="#ppt_x"/>
                                          </p:val>
                                        </p:tav>
                                      </p:tavLst>
                                    </p:anim>
                                    <p:anim calcmode="lin" valueType="num">
                                      <p:cBhvr additive="base">
                                        <p:cTn id="23"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0503835-EB7C-CBA2-8C09-082A09327BED}"/>
              </a:ext>
            </a:extLst>
          </p:cNvPr>
          <p:cNvSpPr>
            <a:spLocks noGrp="1"/>
          </p:cNvSpPr>
          <p:nvPr>
            <p:ph type="title"/>
          </p:nvPr>
        </p:nvSpPr>
        <p:spPr>
          <a:xfrm>
            <a:off x="432684" y="171017"/>
            <a:ext cx="3225081" cy="861774"/>
          </a:xfrm>
        </p:spPr>
        <p:txBody>
          <a:bodyPr/>
          <a:lstStyle/>
          <a:p>
            <a:r>
              <a:rPr lang="en-US" sz="2800" b="1"/>
              <a:t>Knowledge sources &amp; Generative AI</a:t>
            </a:r>
          </a:p>
        </p:txBody>
      </p:sp>
      <p:cxnSp>
        <p:nvCxnSpPr>
          <p:cNvPr id="8" name="Straight Connector 7">
            <a:extLst>
              <a:ext uri="{FF2B5EF4-FFF2-40B4-BE49-F238E27FC236}">
                <a16:creationId xmlns:a16="http://schemas.microsoft.com/office/drawing/2014/main" id="{E8AAFCBD-F1CE-F0AA-9BDC-13FB21B12EAA}"/>
              </a:ext>
            </a:extLst>
          </p:cNvPr>
          <p:cNvCxnSpPr>
            <a:cxnSpLocks/>
            <a:stCxn id="46" idx="2"/>
            <a:endCxn id="57" idx="0"/>
          </p:cNvCxnSpPr>
          <p:nvPr/>
        </p:nvCxnSpPr>
        <p:spPr>
          <a:xfrm>
            <a:off x="2102813" y="3503446"/>
            <a:ext cx="0"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60">
            <a:extLst>
              <a:ext uri="{FF2B5EF4-FFF2-40B4-BE49-F238E27FC236}">
                <a16:creationId xmlns:a16="http://schemas.microsoft.com/office/drawing/2014/main" id="{897CE978-D202-A248-795B-E403203EB018}"/>
              </a:ext>
            </a:extLst>
          </p:cNvPr>
          <p:cNvCxnSpPr>
            <a:cxnSpLocks/>
            <a:stCxn id="46" idx="3"/>
            <a:endCxn id="22" idx="1"/>
          </p:cNvCxnSpPr>
          <p:nvPr/>
        </p:nvCxnSpPr>
        <p:spPr>
          <a:xfrm flipV="1">
            <a:off x="3099396" y="2077920"/>
            <a:ext cx="741821" cy="982281"/>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60">
            <a:extLst>
              <a:ext uri="{FF2B5EF4-FFF2-40B4-BE49-F238E27FC236}">
                <a16:creationId xmlns:a16="http://schemas.microsoft.com/office/drawing/2014/main" id="{8617FE11-24E6-9F24-CC4C-8082C89DDC99}"/>
              </a:ext>
            </a:extLst>
          </p:cNvPr>
          <p:cNvCxnSpPr>
            <a:cxnSpLocks/>
            <a:stCxn id="46" idx="3"/>
            <a:endCxn id="15" idx="1"/>
          </p:cNvCxnSpPr>
          <p:nvPr/>
        </p:nvCxnSpPr>
        <p:spPr>
          <a:xfrm>
            <a:off x="3099396" y="3060201"/>
            <a:ext cx="741821" cy="60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60">
            <a:extLst>
              <a:ext uri="{FF2B5EF4-FFF2-40B4-BE49-F238E27FC236}">
                <a16:creationId xmlns:a16="http://schemas.microsoft.com/office/drawing/2014/main" id="{586975D6-32D6-4FBF-A9A3-D2C10A22B4C1}"/>
              </a:ext>
            </a:extLst>
          </p:cNvPr>
          <p:cNvCxnSpPr>
            <a:cxnSpLocks/>
            <a:stCxn id="46" idx="3"/>
            <a:endCxn id="37" idx="1"/>
          </p:cNvCxnSpPr>
          <p:nvPr/>
        </p:nvCxnSpPr>
        <p:spPr>
          <a:xfrm>
            <a:off x="3099396" y="3060201"/>
            <a:ext cx="741821" cy="917216"/>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60">
            <a:extLst>
              <a:ext uri="{FF2B5EF4-FFF2-40B4-BE49-F238E27FC236}">
                <a16:creationId xmlns:a16="http://schemas.microsoft.com/office/drawing/2014/main" id="{9211AA0A-7EC5-0291-21B4-5DD653656789}"/>
              </a:ext>
            </a:extLst>
          </p:cNvPr>
          <p:cNvCxnSpPr>
            <a:cxnSpLocks/>
            <a:stCxn id="46" idx="3"/>
            <a:endCxn id="18" idx="1"/>
          </p:cNvCxnSpPr>
          <p:nvPr/>
        </p:nvCxnSpPr>
        <p:spPr>
          <a:xfrm>
            <a:off x="3099396" y="3060201"/>
            <a:ext cx="741821" cy="18446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FF3A33E-00AA-A4BA-B88B-268F0D712EDC}"/>
              </a:ext>
            </a:extLst>
          </p:cNvPr>
          <p:cNvSpPr/>
          <p:nvPr/>
        </p:nvSpPr>
        <p:spPr>
          <a:xfrm>
            <a:off x="3841217" y="2675343"/>
            <a:ext cx="7886169" cy="78189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rgbClr val="0078D4"/>
                </a:solidFill>
                <a:latin typeface="Aptos" panose="020B0004020202020204" pitchFamily="34" charset="0"/>
              </a:rPr>
              <a:t>Azure</a:t>
            </a:r>
            <a:r>
              <a:rPr lang="en-US" sz="1300" b="1">
                <a:solidFill>
                  <a:schemeClr val="bg2"/>
                </a:solidFill>
                <a:latin typeface="Aptos" panose="020B0004020202020204" pitchFamily="34" charset="0"/>
              </a:rPr>
              <a:t> OpenAI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on your data</a:t>
            </a:r>
            <a:br>
              <a:rPr lang="en-US" sz="1300" b="1">
                <a:solidFill>
                  <a:schemeClr val="bg2"/>
                </a:solidFill>
                <a:latin typeface="Aptos" panose="020B0004020202020204" pitchFamily="34" charset="0"/>
              </a:rPr>
            </a:br>
            <a:r>
              <a:rPr kumimoji="0" lang="en-US" sz="1000" b="0" i="0" u="none" strike="noStrike" kern="1200" cap="none" spc="0" normalizeH="0" baseline="0" noProof="0">
                <a:ln>
                  <a:noFill/>
                </a:ln>
                <a:solidFill>
                  <a:srgbClr val="FF5C39"/>
                </a:solidFill>
                <a:effectLst/>
                <a:uLnTx/>
                <a:uFillTx/>
                <a:latin typeface="Aptos" panose="020B0004020202020204" pitchFamily="34" charset="0"/>
                <a:ea typeface="+mn-ea"/>
                <a:cs typeface="+mn-cs"/>
              </a:rPr>
              <a:t>preview</a:t>
            </a:r>
            <a:endParaRPr lang="en-US" sz="1300" b="1">
              <a:solidFill>
                <a:srgbClr val="FF5C39"/>
              </a:solidFill>
              <a:latin typeface="Aptos" panose="020B0004020202020204" pitchFamily="34" charset="0"/>
            </a:endParaRPr>
          </a:p>
        </p:txBody>
      </p:sp>
      <p:sp>
        <p:nvSpPr>
          <p:cNvPr id="16" name="TextBox 15">
            <a:extLst>
              <a:ext uri="{FF2B5EF4-FFF2-40B4-BE49-F238E27FC236}">
                <a16:creationId xmlns:a16="http://schemas.microsoft.com/office/drawing/2014/main" id="{24671B22-F0BF-3DB4-E393-AC42F7142FCB}"/>
              </a:ext>
            </a:extLst>
          </p:cNvPr>
          <p:cNvSpPr txBox="1"/>
          <p:nvPr/>
        </p:nvSpPr>
        <p:spPr>
          <a:xfrm>
            <a:off x="5653444" y="269627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Returns results from the linked Azure AI Search index (keyword, semantic, and vector search).</a:t>
            </a:r>
          </a:p>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Not a passthrough to Azure OpenAI – generative answers summarization and validation apply.</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Connection isn’t delegated:</a:t>
            </a:r>
            <a:r>
              <a:rPr lang="en-US" sz="1100">
                <a:latin typeface="Aptos" panose="020B0004020202020204" pitchFamily="34" charset="0"/>
              </a:rPr>
              <a:t> no security trimming, no authentication requirement for the user.</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Can index content from public URLs/web addresses (</a:t>
            </a:r>
            <a:r>
              <a:rPr lang="en-US" sz="1100">
                <a:latin typeface="Aptos" panose="020B0004020202020204" pitchFamily="34" charset="0"/>
              </a:rPr>
              <a:t>useful if regional boundary is required).</a:t>
            </a:r>
            <a:endParaRPr lang="en-US" sz="1100" kern="1200">
              <a:latin typeface="Aptos" panose="020B0004020202020204" pitchFamily="34" charset="0"/>
            </a:endParaRPr>
          </a:p>
        </p:txBody>
      </p:sp>
      <p:sp>
        <p:nvSpPr>
          <p:cNvPr id="18" name="Rectangle: Rounded Corners 17">
            <a:extLst>
              <a:ext uri="{FF2B5EF4-FFF2-40B4-BE49-F238E27FC236}">
                <a16:creationId xmlns:a16="http://schemas.microsoft.com/office/drawing/2014/main" id="{FA24BB08-49E8-65BD-AA9B-1C77945AFFE7}"/>
              </a:ext>
            </a:extLst>
          </p:cNvPr>
          <p:cNvSpPr/>
          <p:nvPr/>
        </p:nvSpPr>
        <p:spPr>
          <a:xfrm>
            <a:off x="3841217" y="4520168"/>
            <a:ext cx="7886169" cy="76944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Custom data</a:t>
            </a:r>
          </a:p>
        </p:txBody>
      </p:sp>
      <p:pic>
        <p:nvPicPr>
          <p:cNvPr id="19" name="Graphic 18">
            <a:extLst>
              <a:ext uri="{FF2B5EF4-FFF2-40B4-BE49-F238E27FC236}">
                <a16:creationId xmlns:a16="http://schemas.microsoft.com/office/drawing/2014/main" id="{FC063202-47C7-16EB-2193-E6A7FA534D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027" y="4724888"/>
            <a:ext cx="360000" cy="360000"/>
          </a:xfrm>
          <a:prstGeom prst="rect">
            <a:avLst/>
          </a:prstGeom>
        </p:spPr>
      </p:pic>
      <p:sp>
        <p:nvSpPr>
          <p:cNvPr id="20" name="TextBox 19">
            <a:extLst>
              <a:ext uri="{FF2B5EF4-FFF2-40B4-BE49-F238E27FC236}">
                <a16:creationId xmlns:a16="http://schemas.microsoft.com/office/drawing/2014/main" id="{4FFB7ED6-9491-6276-53CE-0B6E09AA3F65}"/>
              </a:ext>
            </a:extLst>
          </p:cNvPr>
          <p:cNvSpPr txBox="1"/>
          <p:nvPr/>
        </p:nvSpPr>
        <p:spPr>
          <a:xfrm>
            <a:off x="5654446" y="4516106"/>
            <a:ext cx="6080511" cy="769441"/>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Requires a step to </a:t>
            </a:r>
            <a:r>
              <a:rPr lang="en-US" sz="1100">
                <a:latin typeface="Aptos" panose="020B0004020202020204" pitchFamily="34" charset="0"/>
              </a:rPr>
              <a:t>query the </a:t>
            </a:r>
            <a:r>
              <a:rPr lang="en-US" sz="1100" kern="1200">
                <a:latin typeface="Aptos" panose="020B0004020202020204" pitchFamily="34" charset="0"/>
                <a:ea typeface="+mn-ea"/>
                <a:cs typeface="+mn-cs"/>
              </a:rPr>
              <a:t>data source – using cloud flows, connectors, or HTTP requests. </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Results are passed as inputs to the generative answers to summarize an answer for the query.</a:t>
            </a:r>
          </a:p>
          <a:p>
            <a:pPr marL="171450" indent="-171450" defTabSz="932719">
              <a:buFont typeface="Arial" panose="020B0604020202020204" pitchFamily="34" charset="0"/>
              <a:buChar char="•"/>
            </a:pPr>
            <a:r>
              <a:rPr lang="en-US" sz="1100" kern="1200">
                <a:latin typeface="Aptos"/>
              </a:rPr>
              <a:t>Input data needs to be in table format, with 3 properties: Content (typically snippets of relevant content) </a:t>
            </a:r>
            <a:r>
              <a:rPr lang="en-US" sz="1100">
                <a:latin typeface="Aptos"/>
              </a:rPr>
              <a:t>, </a:t>
            </a:r>
            <a:r>
              <a:rPr lang="en-US" sz="1100" kern="1200">
                <a:latin typeface="Aptos"/>
              </a:rPr>
              <a:t>ContentLocation (optional, typically a URL) and Title (optional).</a:t>
            </a:r>
          </a:p>
        </p:txBody>
      </p:sp>
      <p:sp>
        <p:nvSpPr>
          <p:cNvPr id="22" name="Rectangle: Rounded Corners 21">
            <a:extLst>
              <a:ext uri="{FF2B5EF4-FFF2-40B4-BE49-F238E27FC236}">
                <a16:creationId xmlns:a16="http://schemas.microsoft.com/office/drawing/2014/main" id="{0D78DF7F-B804-3863-50B7-9959BC792018}"/>
              </a:ext>
            </a:extLst>
          </p:cNvPr>
          <p:cNvSpPr/>
          <p:nvPr/>
        </p:nvSpPr>
        <p:spPr>
          <a:xfrm>
            <a:off x="3841217" y="1610628"/>
            <a:ext cx="7886169" cy="934583"/>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SharePoint</a:t>
            </a:r>
          </a:p>
          <a:p>
            <a:pPr marL="542925"/>
            <a:endParaRPr lang="en-US" sz="1400" b="1">
              <a:solidFill>
                <a:schemeClr val="bg2"/>
              </a:solidFill>
              <a:latin typeface="Aptos SemiBold" panose="020B0004020202020204" pitchFamily="34" charset="0"/>
            </a:endParaRPr>
          </a:p>
        </p:txBody>
      </p:sp>
      <p:pic>
        <p:nvPicPr>
          <p:cNvPr id="23" name="Graphic 22">
            <a:extLst>
              <a:ext uri="{FF2B5EF4-FFF2-40B4-BE49-F238E27FC236}">
                <a16:creationId xmlns:a16="http://schemas.microsoft.com/office/drawing/2014/main" id="{475F1426-B0F7-138B-33B1-13C6DB8E8F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1025" y="1897919"/>
            <a:ext cx="360000" cy="360000"/>
          </a:xfrm>
          <a:prstGeom prst="rect">
            <a:avLst/>
          </a:prstGeom>
        </p:spPr>
      </p:pic>
      <p:sp>
        <p:nvSpPr>
          <p:cNvPr id="24" name="TextBox 23">
            <a:extLst>
              <a:ext uri="{FF2B5EF4-FFF2-40B4-BE49-F238E27FC236}">
                <a16:creationId xmlns:a16="http://schemas.microsoft.com/office/drawing/2014/main" id="{0C0422A9-F466-D522-84AC-22D6249A2B46}"/>
              </a:ext>
            </a:extLst>
          </p:cNvPr>
          <p:cNvSpPr txBox="1"/>
          <p:nvPr/>
        </p:nvSpPr>
        <p:spPr>
          <a:xfrm>
            <a:off x="5653444" y="1693198"/>
            <a:ext cx="6080511" cy="769441"/>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Requires the user to be authenticated with Entra ID to make delegated calls to the Graph API.</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Matching files (max 3 MB) are retrieved to get detailed snippets to summarize.</a:t>
            </a:r>
            <a:endParaRPr lang="en-US" sz="1100" kern="1200">
              <a:latin typeface="Aptos" panose="020B0004020202020204" pitchFamily="34" charset="0"/>
            </a:endParaRP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latin typeface="Aptos" panose="020B0004020202020204" pitchFamily="34" charset="0"/>
              </a:rPr>
              <a:t>Users eligible to Microsoft 365 Semantic Index </a:t>
            </a:r>
            <a:r>
              <a:rPr lang="en-US" sz="1100">
                <a:latin typeface="Aptos" panose="020B0004020202020204" pitchFamily="34" charset="0"/>
              </a:rPr>
              <a:t>benefit from better results.</a:t>
            </a:r>
            <a:endParaRPr lang="en-US" sz="1100" kern="1200">
              <a:latin typeface="Aptos" panose="020B0004020202020204" pitchFamily="34" charset="0"/>
            </a:endParaRPr>
          </a:p>
        </p:txBody>
      </p:sp>
      <p:pic>
        <p:nvPicPr>
          <p:cNvPr id="26" name="Graphic 25">
            <a:extLst>
              <a:ext uri="{FF2B5EF4-FFF2-40B4-BE49-F238E27FC236}">
                <a16:creationId xmlns:a16="http://schemas.microsoft.com/office/drawing/2014/main" id="{11E68A72-77E8-6A61-2CAF-4B9D99EB9E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8917" y="2099861"/>
            <a:ext cx="144000" cy="144000"/>
          </a:xfrm>
          <a:prstGeom prst="rect">
            <a:avLst/>
          </a:prstGeom>
        </p:spPr>
      </p:pic>
      <p:sp>
        <p:nvSpPr>
          <p:cNvPr id="27" name="TextBox 26">
            <a:extLst>
              <a:ext uri="{FF2B5EF4-FFF2-40B4-BE49-F238E27FC236}">
                <a16:creationId xmlns:a16="http://schemas.microsoft.com/office/drawing/2014/main" id="{828F469A-86CA-9F40-6832-716EA7D5AB9A}"/>
              </a:ext>
            </a:extLst>
          </p:cNvPr>
          <p:cNvSpPr txBox="1"/>
          <p:nvPr/>
        </p:nvSpPr>
        <p:spPr>
          <a:xfrm>
            <a:off x="4631441" y="2095424"/>
            <a:ext cx="793821" cy="153888"/>
          </a:xfrm>
          <a:prstGeom prst="rect">
            <a:avLst/>
          </a:prstGeom>
          <a:noFill/>
        </p:spPr>
        <p:txBody>
          <a:bodyPr wrap="square" lIns="0" tIns="0" rIns="0" bIns="0" rtlCol="0">
            <a:spAutoFit/>
          </a:bodyPr>
          <a:lstStyle/>
          <a:p>
            <a:pPr algn="l" defTabSz="932719" rtl="0" eaLnBrk="1" latinLnBrk="0" hangingPunct="1"/>
            <a:r>
              <a:rPr lang="en-US" sz="1000" kern="1200">
                <a:solidFill>
                  <a:schemeClr val="bg2"/>
                </a:solidFill>
                <a:latin typeface="Aptos" panose="020B0004020202020204" pitchFamily="34" charset="0"/>
              </a:rPr>
              <a:t>Internal only</a:t>
            </a:r>
            <a:endParaRPr kumimoji="0" lang="en-US" sz="1000" b="0" i="0" u="none" strike="noStrike" kern="1200" cap="none" spc="0" normalizeH="0" baseline="0" noProof="0">
              <a:ln>
                <a:noFill/>
              </a:ln>
              <a:solidFill>
                <a:schemeClr val="bg2"/>
              </a:solidFill>
              <a:effectLst/>
              <a:uLnTx/>
              <a:uFillTx/>
              <a:latin typeface="Aptos" panose="020B0004020202020204" pitchFamily="34" charset="0"/>
            </a:endParaRPr>
          </a:p>
        </p:txBody>
      </p:sp>
      <p:sp>
        <p:nvSpPr>
          <p:cNvPr id="29" name="Rectangle: Rounded Corners 28">
            <a:extLst>
              <a:ext uri="{FF2B5EF4-FFF2-40B4-BE49-F238E27FC236}">
                <a16:creationId xmlns:a16="http://schemas.microsoft.com/office/drawing/2014/main" id="{19E169E7-D76A-94A4-2D7D-E0C38AB4C400}"/>
              </a:ext>
            </a:extLst>
          </p:cNvPr>
          <p:cNvSpPr/>
          <p:nvPr/>
        </p:nvSpPr>
        <p:spPr>
          <a:xfrm>
            <a:off x="3841217" y="176526"/>
            <a:ext cx="7886169" cy="1310660"/>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Public data</a:t>
            </a:r>
          </a:p>
        </p:txBody>
      </p:sp>
      <p:sp>
        <p:nvSpPr>
          <p:cNvPr id="30" name="TextBox 29">
            <a:extLst>
              <a:ext uri="{FF2B5EF4-FFF2-40B4-BE49-F238E27FC236}">
                <a16:creationId xmlns:a16="http://schemas.microsoft.com/office/drawing/2014/main" id="{ECE5CCFC-BE75-A39A-F9E2-B2967E88DC5E}"/>
              </a:ext>
            </a:extLst>
          </p:cNvPr>
          <p:cNvSpPr txBox="1"/>
          <p:nvPr/>
        </p:nvSpPr>
        <p:spPr>
          <a:xfrm>
            <a:off x="5702892" y="429480"/>
            <a:ext cx="1624073" cy="846386"/>
          </a:xfrm>
          <a:prstGeom prst="rect">
            <a:avLst/>
          </a:prstGeom>
          <a:noFill/>
        </p:spPr>
        <p:txBody>
          <a:bodyPr wrap="square" lIns="0" tIns="0" rIns="0" bIns="0" rtlCol="0">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Websites must be indexed by Bing.</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Bing being a global service, no regional boundary is possible.</a:t>
            </a:r>
            <a:endParaRPr lang="en-US" sz="1100">
              <a:latin typeface="Aptos" panose="020B0004020202020204" pitchFamily="34" charset="0"/>
            </a:endParaRPr>
          </a:p>
        </p:txBody>
      </p:sp>
      <p:pic>
        <p:nvPicPr>
          <p:cNvPr id="31" name="Graphic 30">
            <a:extLst>
              <a:ext uri="{FF2B5EF4-FFF2-40B4-BE49-F238E27FC236}">
                <a16:creationId xmlns:a16="http://schemas.microsoft.com/office/drawing/2014/main" id="{6D074FF3-FBCC-E3FA-96D0-C5ED5D5936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4456" y="651856"/>
            <a:ext cx="360000" cy="360000"/>
          </a:xfrm>
          <a:prstGeom prst="rect">
            <a:avLst/>
          </a:prstGeom>
        </p:spPr>
      </p:pic>
      <p:sp>
        <p:nvSpPr>
          <p:cNvPr id="32" name="TextBox 31">
            <a:extLst>
              <a:ext uri="{FF2B5EF4-FFF2-40B4-BE49-F238E27FC236}">
                <a16:creationId xmlns:a16="http://schemas.microsoft.com/office/drawing/2014/main" id="{D3554906-A92F-8726-3CD7-64B5CE178C66}"/>
              </a:ext>
            </a:extLst>
          </p:cNvPr>
          <p:cNvSpPr txBox="1"/>
          <p:nvPr/>
        </p:nvSpPr>
        <p:spPr>
          <a:xfrm>
            <a:off x="7330800" y="697355"/>
            <a:ext cx="4333044" cy="720009"/>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171450"/>
            <a:r>
              <a:rPr lang="en-US">
                <a:solidFill>
                  <a:schemeClr val="tx1"/>
                </a:solidFill>
              </a:rPr>
              <a:t>One configuration ID, but it can be set using a formula.</a:t>
            </a:r>
          </a:p>
          <a:p>
            <a:pPr indent="171450"/>
            <a:r>
              <a:rPr lang="en-US">
                <a:solidFill>
                  <a:schemeClr val="tx1"/>
                </a:solidFill>
              </a:rPr>
              <a:t>Azure costs covered by Microsoft</a:t>
            </a:r>
          </a:p>
          <a:p>
            <a:pPr indent="171450"/>
            <a:r>
              <a:rPr lang="en-US">
                <a:solidFill>
                  <a:schemeClr val="tx1"/>
                </a:solidFill>
              </a:rPr>
              <a:t>Up to 400 URLs, custom ranking options.</a:t>
            </a:r>
          </a:p>
          <a:p>
            <a:pPr indent="171450"/>
            <a:r>
              <a:rPr lang="en-US">
                <a:solidFill>
                  <a:schemeClr val="tx1"/>
                </a:solidFill>
              </a:rPr>
              <a:t>Max 2 subpages depth (/en/help/), supports direct pages.</a:t>
            </a:r>
          </a:p>
        </p:txBody>
      </p:sp>
      <p:sp>
        <p:nvSpPr>
          <p:cNvPr id="33" name="TextBox 32">
            <a:extLst>
              <a:ext uri="{FF2B5EF4-FFF2-40B4-BE49-F238E27FC236}">
                <a16:creationId xmlns:a16="http://schemas.microsoft.com/office/drawing/2014/main" id="{0F976B3E-8313-8193-F2A1-E7560D8EDF59}"/>
              </a:ext>
            </a:extLst>
          </p:cNvPr>
          <p:cNvSpPr txBox="1"/>
          <p:nvPr/>
        </p:nvSpPr>
        <p:spPr>
          <a:xfrm>
            <a:off x="7330800" y="255482"/>
            <a:ext cx="4333044" cy="360000"/>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indent="171450" algn="l">
              <a:buFont typeface="Arial" panose="020B0604020202020204" pitchFamily="34" charset="0"/>
              <a:buChar char="•"/>
            </a:pPr>
            <a:r>
              <a:rPr lang="en-US">
                <a:solidFill>
                  <a:schemeClr val="tx1"/>
                </a:solidFill>
              </a:rPr>
              <a:t>Max 2 subpages depth (/</a:t>
            </a:r>
            <a:r>
              <a:rPr lang="en-US" err="1">
                <a:solidFill>
                  <a:schemeClr val="tx1"/>
                </a:solidFill>
              </a:rPr>
              <a:t>en</a:t>
            </a:r>
            <a:r>
              <a:rPr lang="en-US">
                <a:solidFill>
                  <a:schemeClr val="tx1"/>
                </a:solidFill>
              </a:rPr>
              <a:t>/help/), no direct pages.</a:t>
            </a:r>
          </a:p>
        </p:txBody>
      </p:sp>
      <p:sp>
        <p:nvSpPr>
          <p:cNvPr id="34" name="TextBox 33">
            <a:extLst>
              <a:ext uri="{FF2B5EF4-FFF2-40B4-BE49-F238E27FC236}">
                <a16:creationId xmlns:a16="http://schemas.microsoft.com/office/drawing/2014/main" id="{4546B0B8-EB67-4CE8-81C2-A1F6284E9A23}"/>
              </a:ext>
            </a:extLst>
          </p:cNvPr>
          <p:cNvSpPr txBox="1"/>
          <p:nvPr/>
        </p:nvSpPr>
        <p:spPr>
          <a:xfrm>
            <a:off x="7309002" y="757679"/>
            <a:ext cx="743102" cy="600164"/>
          </a:xfrm>
          <a:prstGeom prst="rect">
            <a:avLst/>
          </a:prstGeom>
          <a:noFill/>
        </p:spPr>
        <p:txBody>
          <a:bodyPr wrap="square">
            <a:spAutoFit/>
          </a:bodyPr>
          <a:lstStyle/>
          <a:p>
            <a:pPr defTabSz="932719"/>
            <a:r>
              <a:rPr lang="en-US" sz="1100">
                <a:latin typeface="Aptos SemiBold" panose="020B0004020202020204" pitchFamily="34" charset="0"/>
              </a:rPr>
              <a:t>Bing </a:t>
            </a:r>
            <a:br>
              <a:rPr lang="en-US" sz="1100">
                <a:latin typeface="Aptos SemiBold" panose="020B0004020202020204" pitchFamily="34" charset="0"/>
              </a:rPr>
            </a:br>
            <a:r>
              <a:rPr lang="en-US" sz="1100">
                <a:latin typeface="Aptos SemiBold" panose="020B0004020202020204" pitchFamily="34" charset="0"/>
              </a:rPr>
              <a:t>Custom </a:t>
            </a:r>
            <a:br>
              <a:rPr lang="en-US" sz="1100">
                <a:latin typeface="Aptos SemiBold" panose="020B0004020202020204" pitchFamily="34" charset="0"/>
              </a:rPr>
            </a:br>
            <a:r>
              <a:rPr lang="en-US" sz="1100">
                <a:latin typeface="Aptos SemiBold" panose="020B0004020202020204" pitchFamily="34" charset="0"/>
              </a:rPr>
              <a:t>Search</a:t>
            </a:r>
          </a:p>
        </p:txBody>
      </p:sp>
      <p:sp>
        <p:nvSpPr>
          <p:cNvPr id="35" name="TextBox 34">
            <a:extLst>
              <a:ext uri="{FF2B5EF4-FFF2-40B4-BE49-F238E27FC236}">
                <a16:creationId xmlns:a16="http://schemas.microsoft.com/office/drawing/2014/main" id="{AC8594AB-9EC1-4E58-88CF-0D61B6BA4D57}"/>
              </a:ext>
            </a:extLst>
          </p:cNvPr>
          <p:cNvSpPr txBox="1"/>
          <p:nvPr/>
        </p:nvSpPr>
        <p:spPr>
          <a:xfrm>
            <a:off x="7312751" y="226177"/>
            <a:ext cx="739353" cy="430887"/>
          </a:xfrm>
          <a:prstGeom prst="rect">
            <a:avLst/>
          </a:prstGeom>
          <a:noFill/>
          <a:ln>
            <a:noFill/>
          </a:ln>
        </p:spPr>
        <p:txBody>
          <a:bodyPr wrap="square">
            <a:spAutoFit/>
          </a:bodyPr>
          <a:lstStyle/>
          <a:p>
            <a:pPr algn="l" defTabSz="932719" rtl="0" eaLnBrk="1" latinLnBrk="0" hangingPunct="1"/>
            <a:r>
              <a:rPr lang="en-US" sz="1100" kern="1200">
                <a:latin typeface="Aptos SemiBold" panose="020B0004020202020204" pitchFamily="34" charset="0"/>
              </a:rPr>
              <a:t>Public </a:t>
            </a:r>
            <a:br>
              <a:rPr lang="en-US" sz="1100" kern="1200">
                <a:latin typeface="Aptos SemiBold" panose="020B0004020202020204" pitchFamily="34" charset="0"/>
              </a:rPr>
            </a:br>
            <a:r>
              <a:rPr lang="en-US" sz="1100" kern="1200">
                <a:latin typeface="Aptos SemiBold" panose="020B0004020202020204" pitchFamily="34" charset="0"/>
              </a:rPr>
              <a:t>Website</a:t>
            </a:r>
          </a:p>
        </p:txBody>
      </p:sp>
      <p:sp>
        <p:nvSpPr>
          <p:cNvPr id="37" name="Rectangle: Rounded Corners 36">
            <a:extLst>
              <a:ext uri="{FF2B5EF4-FFF2-40B4-BE49-F238E27FC236}">
                <a16:creationId xmlns:a16="http://schemas.microsoft.com/office/drawing/2014/main" id="{2CED2B36-4E25-0671-3FB5-43A9DAFCABC0}"/>
              </a:ext>
            </a:extLst>
          </p:cNvPr>
          <p:cNvSpPr/>
          <p:nvPr/>
        </p:nvSpPr>
        <p:spPr>
          <a:xfrm>
            <a:off x="3841217" y="3593383"/>
            <a:ext cx="7886169" cy="768068"/>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Files</a:t>
            </a:r>
          </a:p>
        </p:txBody>
      </p:sp>
      <p:sp>
        <p:nvSpPr>
          <p:cNvPr id="38" name="TextBox 37">
            <a:extLst>
              <a:ext uri="{FF2B5EF4-FFF2-40B4-BE49-F238E27FC236}">
                <a16:creationId xmlns:a16="http://schemas.microsoft.com/office/drawing/2014/main" id="{AD60FA10-14B9-DA12-3D01-521C99E5529E}"/>
              </a:ext>
            </a:extLst>
          </p:cNvPr>
          <p:cNvSpPr txBox="1"/>
          <p:nvPr/>
        </p:nvSpPr>
        <p:spPr>
          <a:xfrm>
            <a:off x="5653444" y="360719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dirty="0">
                <a:latin typeface="Aptos" panose="020B0004020202020204" pitchFamily="34" charset="0"/>
                <a:ea typeface="+mn-ea"/>
                <a:cs typeface="+mn-cs"/>
              </a:rPr>
              <a:t>Files (max </a:t>
            </a:r>
            <a:r>
              <a:rPr lang="en-US" sz="1100" dirty="0">
                <a:latin typeface="Aptos" panose="020B0004020202020204" pitchFamily="34" charset="0"/>
              </a:rPr>
              <a:t>512 </a:t>
            </a:r>
            <a:r>
              <a:rPr lang="en-US" sz="1100" kern="1200" dirty="0">
                <a:latin typeface="Aptos" panose="020B0004020202020204" pitchFamily="34" charset="0"/>
                <a:ea typeface="+mn-ea"/>
                <a:cs typeface="+mn-cs"/>
              </a:rPr>
              <a:t>MB) are stored in Dataverse file storage and indexed with Dataverse Search.</a:t>
            </a:r>
          </a:p>
          <a:p>
            <a:pPr marL="171450" indent="-171450" defTabSz="932719">
              <a:buFont typeface="Arial" panose="020B0604020202020204" pitchFamily="34" charset="0"/>
              <a:buChar char="•"/>
            </a:pPr>
            <a:r>
              <a:rPr lang="en-US" sz="1100" dirty="0">
                <a:latin typeface="Aptos" panose="020B0004020202020204" pitchFamily="34" charset="0"/>
              </a:rPr>
              <a:t>Not possible to offer a URL to the source documents in the citations.</a:t>
            </a:r>
            <a:endParaRPr lang="en-US" sz="1100" kern="1200" dirty="0">
              <a:latin typeface="Aptos" panose="020B0004020202020204" pitchFamily="34" charset="0"/>
            </a:endParaRPr>
          </a:p>
          <a:p>
            <a:pPr marL="171450" indent="-171450" defTabSz="932719">
              <a:buFont typeface="Arial" panose="020B0604020202020204" pitchFamily="34" charset="0"/>
              <a:buChar char="•"/>
            </a:pPr>
            <a:r>
              <a:rPr lang="en-US" sz="1100" kern="1200" dirty="0">
                <a:latin typeface="Aptos" panose="020B0004020202020204" pitchFamily="34" charset="0"/>
                <a:ea typeface="+mn-ea"/>
                <a:cs typeface="+mn-cs"/>
              </a:rPr>
              <a:t>Documents are uploaded at the agent level. Gen Answers node will search across all uploaded documents or none, when disabled at a node level.</a:t>
            </a:r>
          </a:p>
        </p:txBody>
      </p:sp>
      <p:pic>
        <p:nvPicPr>
          <p:cNvPr id="39" name="Graphic 38">
            <a:extLst>
              <a:ext uri="{FF2B5EF4-FFF2-40B4-BE49-F238E27FC236}">
                <a16:creationId xmlns:a16="http://schemas.microsoft.com/office/drawing/2014/main" id="{03302661-9F85-C641-DBF1-B902F3F5D3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1918" y="5513888"/>
            <a:ext cx="324000" cy="324000"/>
          </a:xfrm>
          <a:prstGeom prst="rect">
            <a:avLst/>
          </a:prstGeom>
        </p:spPr>
      </p:pic>
      <p:cxnSp>
        <p:nvCxnSpPr>
          <p:cNvPr id="40" name="Straight Connector 39">
            <a:extLst>
              <a:ext uri="{FF2B5EF4-FFF2-40B4-BE49-F238E27FC236}">
                <a16:creationId xmlns:a16="http://schemas.microsoft.com/office/drawing/2014/main" id="{4140D82C-97DF-B102-8257-B537EC823899}"/>
              </a:ext>
            </a:extLst>
          </p:cNvPr>
          <p:cNvCxnSpPr>
            <a:cxnSpLocks/>
            <a:stCxn id="51" idx="2"/>
            <a:endCxn id="46" idx="0"/>
          </p:cNvCxnSpPr>
          <p:nvPr/>
        </p:nvCxnSpPr>
        <p:spPr>
          <a:xfrm>
            <a:off x="2096264" y="2443031"/>
            <a:ext cx="6549"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41" name="Grafik 105">
            <a:extLst>
              <a:ext uri="{FF2B5EF4-FFF2-40B4-BE49-F238E27FC236}">
                <a16:creationId xmlns:a16="http://schemas.microsoft.com/office/drawing/2014/main" id="{215EDD7A-DB27-E924-7AF3-FF171E7BF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97340" y="2886288"/>
            <a:ext cx="353685" cy="360000"/>
          </a:xfrm>
          <a:prstGeom prst="rect">
            <a:avLst/>
          </a:prstGeom>
        </p:spPr>
      </p:pic>
      <p:sp>
        <p:nvSpPr>
          <p:cNvPr id="42" name="Rectangle: Rounded Corners 41">
            <a:extLst>
              <a:ext uri="{FF2B5EF4-FFF2-40B4-BE49-F238E27FC236}">
                <a16:creationId xmlns:a16="http://schemas.microsoft.com/office/drawing/2014/main" id="{2782E335-72DA-0531-5AB5-84F0676AE9EE}"/>
              </a:ext>
            </a:extLst>
          </p:cNvPr>
          <p:cNvSpPr/>
          <p:nvPr/>
        </p:nvSpPr>
        <p:spPr>
          <a:xfrm>
            <a:off x="432684" y="1146643"/>
            <a:ext cx="2783387" cy="5292257"/>
          </a:xfrm>
          <a:prstGeom prst="roundRect">
            <a:avLst>
              <a:gd name="adj" fmla="val 2462"/>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endParaRPr lang="en-US" sz="1300" b="1">
              <a:solidFill>
                <a:schemeClr val="tx1"/>
              </a:solidFill>
              <a:latin typeface="Aptos" panose="020B0004020202020204" pitchFamily="34" charset="0"/>
            </a:endParaRPr>
          </a:p>
        </p:txBody>
      </p:sp>
      <p:sp>
        <p:nvSpPr>
          <p:cNvPr id="43" name="Rectangle: Rounded Corners 42">
            <a:extLst>
              <a:ext uri="{FF2B5EF4-FFF2-40B4-BE49-F238E27FC236}">
                <a16:creationId xmlns:a16="http://schemas.microsoft.com/office/drawing/2014/main" id="{3FF1168C-BF56-9D12-77F3-6CBF21AF1813}"/>
              </a:ext>
            </a:extLst>
          </p:cNvPr>
          <p:cNvSpPr/>
          <p:nvPr/>
        </p:nvSpPr>
        <p:spPr>
          <a:xfrm>
            <a:off x="541532" y="5991259"/>
            <a:ext cx="2565689"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Grounding validation and </a:t>
            </a:r>
            <a:br>
              <a:rPr lang="en-US" sz="1100">
                <a:solidFill>
                  <a:schemeClr val="tx1"/>
                </a:solidFill>
                <a:latin typeface="Aptos" panose="020B0004020202020204" pitchFamily="34" charset="0"/>
              </a:rPr>
            </a:br>
            <a:r>
              <a:rPr lang="en-US" sz="1100">
                <a:solidFill>
                  <a:schemeClr val="tx1"/>
                </a:solidFill>
                <a:latin typeface="Aptos" panose="020B0004020202020204" pitchFamily="34" charset="0"/>
              </a:rPr>
              <a:t>hallucination removal</a:t>
            </a:r>
          </a:p>
        </p:txBody>
      </p:sp>
      <p:pic>
        <p:nvPicPr>
          <p:cNvPr id="44" name="Graphic 43">
            <a:extLst>
              <a:ext uri="{FF2B5EF4-FFF2-40B4-BE49-F238E27FC236}">
                <a16:creationId xmlns:a16="http://schemas.microsoft.com/office/drawing/2014/main" id="{CDD8380C-E6AC-880B-7208-8A5B59085D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6298" y="5315659"/>
            <a:ext cx="180000" cy="180000"/>
          </a:xfrm>
          <a:prstGeom prst="rect">
            <a:avLst/>
          </a:prstGeom>
        </p:spPr>
      </p:pic>
      <p:sp>
        <p:nvSpPr>
          <p:cNvPr id="46" name="Rectangle: Rounded Corners 45">
            <a:extLst>
              <a:ext uri="{FF2B5EF4-FFF2-40B4-BE49-F238E27FC236}">
                <a16:creationId xmlns:a16="http://schemas.microsoft.com/office/drawing/2014/main" id="{FEFA7C94-2A5F-78F1-EB68-FD1ECEC7DD35}"/>
              </a:ext>
            </a:extLst>
          </p:cNvPr>
          <p:cNvSpPr/>
          <p:nvPr/>
        </p:nvSpPr>
        <p:spPr>
          <a:xfrm>
            <a:off x="1106229" y="2616955"/>
            <a:ext cx="1993167" cy="886491"/>
          </a:xfrm>
          <a:prstGeom prst="roundRect">
            <a:avLst>
              <a:gd name="adj" fmla="val 2677"/>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Content retrieval</a:t>
            </a:r>
          </a:p>
        </p:txBody>
      </p:sp>
      <p:sp>
        <p:nvSpPr>
          <p:cNvPr id="47" name="Rectangle: Rounded Corners 46">
            <a:extLst>
              <a:ext uri="{FF2B5EF4-FFF2-40B4-BE49-F238E27FC236}">
                <a16:creationId xmlns:a16="http://schemas.microsoft.com/office/drawing/2014/main" id="{07609A65-0FE2-1D75-7028-6F013E6D4F97}"/>
              </a:ext>
            </a:extLst>
          </p:cNvPr>
          <p:cNvSpPr/>
          <p:nvPr/>
        </p:nvSpPr>
        <p:spPr>
          <a:xfrm>
            <a:off x="1187076" y="2934293"/>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Querying each source</a:t>
            </a:r>
          </a:p>
        </p:txBody>
      </p:sp>
      <p:sp>
        <p:nvSpPr>
          <p:cNvPr id="48" name="Rectangle: Rounded Corners 47">
            <a:extLst>
              <a:ext uri="{FF2B5EF4-FFF2-40B4-BE49-F238E27FC236}">
                <a16:creationId xmlns:a16="http://schemas.microsoft.com/office/drawing/2014/main" id="{7D4425EC-8423-BE0E-DCDE-E71BCEB7E349}"/>
              </a:ext>
            </a:extLst>
          </p:cNvPr>
          <p:cNvSpPr/>
          <p:nvPr/>
        </p:nvSpPr>
        <p:spPr>
          <a:xfrm>
            <a:off x="1193998" y="3217101"/>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Top 3 results per source</a:t>
            </a:r>
          </a:p>
        </p:txBody>
      </p:sp>
      <p:pic>
        <p:nvPicPr>
          <p:cNvPr id="49" name="Graphic 48">
            <a:extLst>
              <a:ext uri="{FF2B5EF4-FFF2-40B4-BE49-F238E27FC236}">
                <a16:creationId xmlns:a16="http://schemas.microsoft.com/office/drawing/2014/main" id="{23769097-9D70-7CC2-B19C-D9D3779B34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5770" y="2702370"/>
            <a:ext cx="180000" cy="180000"/>
          </a:xfrm>
          <a:prstGeom prst="rect">
            <a:avLst/>
          </a:prstGeom>
        </p:spPr>
      </p:pic>
      <p:sp>
        <p:nvSpPr>
          <p:cNvPr id="51" name="Rectangle: Rounded Corners 50">
            <a:extLst>
              <a:ext uri="{FF2B5EF4-FFF2-40B4-BE49-F238E27FC236}">
                <a16:creationId xmlns:a16="http://schemas.microsoft.com/office/drawing/2014/main" id="{C21835C0-AE21-FF1B-9AA2-50969FEA8F1D}"/>
              </a:ext>
            </a:extLst>
          </p:cNvPr>
          <p:cNvSpPr/>
          <p:nvPr/>
        </p:nvSpPr>
        <p:spPr>
          <a:xfrm>
            <a:off x="1099680" y="1253391"/>
            <a:ext cx="1993167" cy="1189640"/>
          </a:xfrm>
          <a:prstGeom prst="roundRect">
            <a:avLst>
              <a:gd name="adj" fmla="val 4470"/>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spcBef>
                <a:spcPts val="200"/>
              </a:spcBef>
            </a:pPr>
            <a:r>
              <a:rPr lang="en-US" sz="1300" b="1">
                <a:solidFill>
                  <a:schemeClr val="tx1"/>
                </a:solidFill>
                <a:latin typeface="Aptos" panose="020B0004020202020204" pitchFamily="34" charset="0"/>
              </a:rPr>
              <a:t>Query rewriting</a:t>
            </a:r>
          </a:p>
        </p:txBody>
      </p:sp>
      <p:sp>
        <p:nvSpPr>
          <p:cNvPr id="52" name="Rectangle: Rounded Corners 51">
            <a:extLst>
              <a:ext uri="{FF2B5EF4-FFF2-40B4-BE49-F238E27FC236}">
                <a16:creationId xmlns:a16="http://schemas.microsoft.com/office/drawing/2014/main" id="{1B8B4E89-3168-9F52-AEC1-19FD87382C07}"/>
              </a:ext>
            </a:extLst>
          </p:cNvPr>
          <p:cNvSpPr/>
          <p:nvPr/>
        </p:nvSpPr>
        <p:spPr>
          <a:xfrm>
            <a:off x="1187449" y="1569026"/>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Optimizing the user question for search</a:t>
            </a:r>
          </a:p>
        </p:txBody>
      </p:sp>
      <p:pic>
        <p:nvPicPr>
          <p:cNvPr id="53" name="Graphic 52">
            <a:extLst>
              <a:ext uri="{FF2B5EF4-FFF2-40B4-BE49-F238E27FC236}">
                <a16:creationId xmlns:a16="http://schemas.microsoft.com/office/drawing/2014/main" id="{97156AF6-05BD-F563-B821-8FCE59F5600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99796" y="1326086"/>
            <a:ext cx="180000" cy="180000"/>
          </a:xfrm>
          <a:prstGeom prst="rect">
            <a:avLst/>
          </a:prstGeom>
        </p:spPr>
      </p:pic>
      <p:sp>
        <p:nvSpPr>
          <p:cNvPr id="54" name="Rectangle: Rounded Corners 53">
            <a:extLst>
              <a:ext uri="{FF2B5EF4-FFF2-40B4-BE49-F238E27FC236}">
                <a16:creationId xmlns:a16="http://schemas.microsoft.com/office/drawing/2014/main" id="{156D1565-8F27-E637-73B8-5E33E691DA4A}"/>
              </a:ext>
            </a:extLst>
          </p:cNvPr>
          <p:cNvSpPr/>
          <p:nvPr/>
        </p:nvSpPr>
        <p:spPr>
          <a:xfrm>
            <a:off x="1187449" y="1995664"/>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Last 10 turns are leveraged for contextualization</a:t>
            </a:r>
          </a:p>
        </p:txBody>
      </p:sp>
      <p:sp>
        <p:nvSpPr>
          <p:cNvPr id="55" name="Grafik 79">
            <a:extLst>
              <a:ext uri="{FF2B5EF4-FFF2-40B4-BE49-F238E27FC236}">
                <a16:creationId xmlns:a16="http://schemas.microsoft.com/office/drawing/2014/main" id="{C2946602-B56C-5595-53D9-8FD2498BE75B}"/>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57" name="Rectangle: Rounded Corners 56">
            <a:extLst>
              <a:ext uri="{FF2B5EF4-FFF2-40B4-BE49-F238E27FC236}">
                <a16:creationId xmlns:a16="http://schemas.microsoft.com/office/drawing/2014/main" id="{5A72E149-62B1-7515-31D0-BFB049961F11}"/>
              </a:ext>
            </a:extLst>
          </p:cNvPr>
          <p:cNvSpPr/>
          <p:nvPr/>
        </p:nvSpPr>
        <p:spPr>
          <a:xfrm>
            <a:off x="1106229" y="3677370"/>
            <a:ext cx="1993167" cy="1473156"/>
          </a:xfrm>
          <a:prstGeom prst="roundRect">
            <a:avLst>
              <a:gd name="adj" fmla="val 2434"/>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Summarization</a:t>
            </a:r>
          </a:p>
        </p:txBody>
      </p:sp>
      <p:sp>
        <p:nvSpPr>
          <p:cNvPr id="58" name="Rectangle: Rounded Corners 57">
            <a:extLst>
              <a:ext uri="{FF2B5EF4-FFF2-40B4-BE49-F238E27FC236}">
                <a16:creationId xmlns:a16="http://schemas.microsoft.com/office/drawing/2014/main" id="{CFED9FE1-FFF7-4DAF-FE39-F8DF64BD6FE7}"/>
              </a:ext>
            </a:extLst>
          </p:cNvPr>
          <p:cNvSpPr/>
          <p:nvPr/>
        </p:nvSpPr>
        <p:spPr>
          <a:xfrm>
            <a:off x="1187076" y="4707048"/>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personalization with custom instructions</a:t>
            </a:r>
          </a:p>
        </p:txBody>
      </p:sp>
      <p:sp>
        <p:nvSpPr>
          <p:cNvPr id="59" name="Rectangle: Rounded Corners 58">
            <a:extLst>
              <a:ext uri="{FF2B5EF4-FFF2-40B4-BE49-F238E27FC236}">
                <a16:creationId xmlns:a16="http://schemas.microsoft.com/office/drawing/2014/main" id="{A951F97E-A1CB-048D-3C11-1C9398FA52C1}"/>
              </a:ext>
            </a:extLst>
          </p:cNvPr>
          <p:cNvSpPr/>
          <p:nvPr/>
        </p:nvSpPr>
        <p:spPr>
          <a:xfrm>
            <a:off x="1198558" y="3987983"/>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summarization from retrieved content</a:t>
            </a:r>
          </a:p>
        </p:txBody>
      </p:sp>
      <p:pic>
        <p:nvPicPr>
          <p:cNvPr id="60" name="Graphic 59">
            <a:extLst>
              <a:ext uri="{FF2B5EF4-FFF2-40B4-BE49-F238E27FC236}">
                <a16:creationId xmlns:a16="http://schemas.microsoft.com/office/drawing/2014/main" id="{190DFD60-0570-8A5C-27C3-68ECA9F8B3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77770" y="3735082"/>
            <a:ext cx="216000" cy="216000"/>
          </a:xfrm>
          <a:prstGeom prst="rect">
            <a:avLst/>
          </a:prstGeom>
        </p:spPr>
      </p:pic>
      <p:sp>
        <p:nvSpPr>
          <p:cNvPr id="61" name="Grafik 79">
            <a:extLst>
              <a:ext uri="{FF2B5EF4-FFF2-40B4-BE49-F238E27FC236}">
                <a16:creationId xmlns:a16="http://schemas.microsoft.com/office/drawing/2014/main" id="{63361FE5-C5C7-B531-966F-6BB65330AA03}"/>
              </a:ext>
            </a:extLst>
          </p:cNvPr>
          <p:cNvSpPr/>
          <p:nvPr/>
        </p:nvSpPr>
        <p:spPr>
          <a:xfrm>
            <a:off x="2834933" y="374856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2" name="Rectangle: Rounded Corners 61">
            <a:extLst>
              <a:ext uri="{FF2B5EF4-FFF2-40B4-BE49-F238E27FC236}">
                <a16:creationId xmlns:a16="http://schemas.microsoft.com/office/drawing/2014/main" id="{E1FD2C09-B250-7DAF-5D14-A6E30AC4753F}"/>
              </a:ext>
            </a:extLst>
          </p:cNvPr>
          <p:cNvSpPr/>
          <p:nvPr/>
        </p:nvSpPr>
        <p:spPr>
          <a:xfrm>
            <a:off x="1187076" y="4420654"/>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Citation generation</a:t>
            </a:r>
          </a:p>
        </p:txBody>
      </p:sp>
      <p:sp>
        <p:nvSpPr>
          <p:cNvPr id="63" name="TextBox 62">
            <a:extLst>
              <a:ext uri="{FF2B5EF4-FFF2-40B4-BE49-F238E27FC236}">
                <a16:creationId xmlns:a16="http://schemas.microsoft.com/office/drawing/2014/main" id="{19B0CC21-1FF3-EF79-4C28-39E8A8B6DB6E}"/>
              </a:ext>
            </a:extLst>
          </p:cNvPr>
          <p:cNvSpPr txBox="1"/>
          <p:nvPr/>
        </p:nvSpPr>
        <p:spPr>
          <a:xfrm>
            <a:off x="786009" y="5293522"/>
            <a:ext cx="2048924" cy="200055"/>
          </a:xfrm>
          <a:prstGeom prst="rect">
            <a:avLst/>
          </a:prstGeom>
          <a:noFill/>
        </p:spPr>
        <p:txBody>
          <a:bodyPr wrap="square" lIns="0" tIns="0" rIns="0" bIns="0">
            <a:spAutoFit/>
          </a:bodyPr>
          <a:lstStyle/>
          <a:p>
            <a:r>
              <a:rPr lang="en-US" sz="1300" b="1">
                <a:latin typeface="Aptos" panose="020B0004020202020204" pitchFamily="34" charset="0"/>
              </a:rPr>
              <a:t>Validation at each step</a:t>
            </a:r>
          </a:p>
        </p:txBody>
      </p:sp>
      <p:sp>
        <p:nvSpPr>
          <p:cNvPr id="64" name="Rectangle: Rounded Corners 63">
            <a:extLst>
              <a:ext uri="{FF2B5EF4-FFF2-40B4-BE49-F238E27FC236}">
                <a16:creationId xmlns:a16="http://schemas.microsoft.com/office/drawing/2014/main" id="{E4CCA0DF-0209-6D65-95D6-F3505E5F6DFA}"/>
              </a:ext>
            </a:extLst>
          </p:cNvPr>
          <p:cNvSpPr/>
          <p:nvPr/>
        </p:nvSpPr>
        <p:spPr>
          <a:xfrm>
            <a:off x="527158" y="5559488"/>
            <a:ext cx="2572238"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Moderation of harmful, malicious, uncompliant, or copyrighted answers</a:t>
            </a:r>
          </a:p>
        </p:txBody>
      </p:sp>
      <p:sp>
        <p:nvSpPr>
          <p:cNvPr id="65" name="Grafik 79">
            <a:extLst>
              <a:ext uri="{FF2B5EF4-FFF2-40B4-BE49-F238E27FC236}">
                <a16:creationId xmlns:a16="http://schemas.microsoft.com/office/drawing/2014/main" id="{821B26C6-7972-6F9D-641E-E2076244D440}"/>
              </a:ext>
            </a:extLst>
          </p:cNvPr>
          <p:cNvSpPr/>
          <p:nvPr/>
        </p:nvSpPr>
        <p:spPr>
          <a:xfrm>
            <a:off x="2902599" y="531075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6" name="Oval 65">
            <a:extLst>
              <a:ext uri="{FF2B5EF4-FFF2-40B4-BE49-F238E27FC236}">
                <a16:creationId xmlns:a16="http://schemas.microsoft.com/office/drawing/2014/main" id="{C5676E6D-C7E5-8877-FDEB-A8F6D9C84CA1}"/>
              </a:ext>
            </a:extLst>
          </p:cNvPr>
          <p:cNvSpPr/>
          <p:nvPr/>
        </p:nvSpPr>
        <p:spPr bwMode="auto">
          <a:xfrm>
            <a:off x="582387" y="2616955"/>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2</a:t>
            </a:r>
          </a:p>
        </p:txBody>
      </p:sp>
      <p:sp>
        <p:nvSpPr>
          <p:cNvPr id="67" name="Oval 66">
            <a:extLst>
              <a:ext uri="{FF2B5EF4-FFF2-40B4-BE49-F238E27FC236}">
                <a16:creationId xmlns:a16="http://schemas.microsoft.com/office/drawing/2014/main" id="{3659F63C-35D0-FDA4-6C1C-8D7374A5EB52}"/>
              </a:ext>
            </a:extLst>
          </p:cNvPr>
          <p:cNvSpPr/>
          <p:nvPr/>
        </p:nvSpPr>
        <p:spPr bwMode="auto">
          <a:xfrm>
            <a:off x="584979" y="3677370"/>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1800">
                <a:solidFill>
                  <a:schemeClr val="bg1"/>
                </a:solidFill>
                <a:latin typeface="Aptos" panose="020B0004020202020204" pitchFamily="34" charset="0"/>
                <a:cs typeface="Segoe UI"/>
              </a:rPr>
              <a:t>3</a:t>
            </a:r>
            <a:endParaRPr lang="en-US" sz="1600">
              <a:solidFill>
                <a:schemeClr val="bg1"/>
              </a:solidFill>
              <a:latin typeface="Aptos" panose="020B0004020202020204" pitchFamily="34" charset="0"/>
            </a:endParaRPr>
          </a:p>
        </p:txBody>
      </p:sp>
      <p:sp>
        <p:nvSpPr>
          <p:cNvPr id="68" name="Oval 67">
            <a:extLst>
              <a:ext uri="{FF2B5EF4-FFF2-40B4-BE49-F238E27FC236}">
                <a16:creationId xmlns:a16="http://schemas.microsoft.com/office/drawing/2014/main" id="{DE4DAFA9-967B-19D8-D2F1-467A69A382E9}"/>
              </a:ext>
            </a:extLst>
          </p:cNvPr>
          <p:cNvSpPr/>
          <p:nvPr/>
        </p:nvSpPr>
        <p:spPr bwMode="auto">
          <a:xfrm>
            <a:off x="582387" y="1253391"/>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1</a:t>
            </a:r>
          </a:p>
        </p:txBody>
      </p:sp>
      <p:sp>
        <p:nvSpPr>
          <p:cNvPr id="2" name="Rectangle: Rounded Corners 1">
            <a:extLst>
              <a:ext uri="{FF2B5EF4-FFF2-40B4-BE49-F238E27FC236}">
                <a16:creationId xmlns:a16="http://schemas.microsoft.com/office/drawing/2014/main" id="{A1E70D21-1A35-218E-A692-62ACF40883E0}"/>
              </a:ext>
            </a:extLst>
          </p:cNvPr>
          <p:cNvSpPr/>
          <p:nvPr/>
        </p:nvSpPr>
        <p:spPr>
          <a:xfrm>
            <a:off x="3841217" y="5470105"/>
            <a:ext cx="7886169" cy="444876"/>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Dataverse</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4" name="TextBox 3">
            <a:extLst>
              <a:ext uri="{FF2B5EF4-FFF2-40B4-BE49-F238E27FC236}">
                <a16:creationId xmlns:a16="http://schemas.microsoft.com/office/drawing/2014/main" id="{F2172C08-B36E-3492-94C9-A1AE01065007}"/>
              </a:ext>
            </a:extLst>
          </p:cNvPr>
          <p:cNvSpPr txBox="1"/>
          <p:nvPr/>
        </p:nvSpPr>
        <p:spPr>
          <a:xfrm>
            <a:off x="5671167" y="5488157"/>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Dataverse tables (max 15)</a:t>
            </a:r>
            <a:r>
              <a:rPr lang="en-US" sz="1100">
                <a:latin typeface="Aptos"/>
              </a:rPr>
              <a:t>.</a:t>
            </a:r>
          </a:p>
          <a:p>
            <a:pPr marL="171450" indent="-171450" algn="l" defTabSz="932719" rtl="0" eaLnBrk="1" latinLnBrk="0" hangingPunct="1">
              <a:buFont typeface="Arial" panose="020B0604020202020204" pitchFamily="34" charset="0"/>
              <a:buChar char="•"/>
            </a:pPr>
            <a:r>
              <a:rPr lang="en-US" sz="1100">
                <a:latin typeface="Aptos"/>
              </a:rPr>
              <a:t>Natural language queries are transformed in analytical queries (e.g., SQL) over structured data</a:t>
            </a:r>
          </a:p>
        </p:txBody>
      </p:sp>
      <p:cxnSp>
        <p:nvCxnSpPr>
          <p:cNvPr id="14" name="Straight Connector 60">
            <a:extLst>
              <a:ext uri="{FF2B5EF4-FFF2-40B4-BE49-F238E27FC236}">
                <a16:creationId xmlns:a16="http://schemas.microsoft.com/office/drawing/2014/main" id="{68CA1484-DFA2-AB68-AE28-CA71F9D41211}"/>
              </a:ext>
            </a:extLst>
          </p:cNvPr>
          <p:cNvCxnSpPr>
            <a:cxnSpLocks/>
            <a:stCxn id="46" idx="3"/>
            <a:endCxn id="2" idx="1"/>
          </p:cNvCxnSpPr>
          <p:nvPr/>
        </p:nvCxnSpPr>
        <p:spPr>
          <a:xfrm>
            <a:off x="3099396" y="3060201"/>
            <a:ext cx="741821" cy="2632342"/>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60">
            <a:extLst>
              <a:ext uri="{FF2B5EF4-FFF2-40B4-BE49-F238E27FC236}">
                <a16:creationId xmlns:a16="http://schemas.microsoft.com/office/drawing/2014/main" id="{C04D88AC-D1DB-589F-48CC-46353331C186}"/>
              </a:ext>
            </a:extLst>
          </p:cNvPr>
          <p:cNvCxnSpPr>
            <a:cxnSpLocks/>
            <a:stCxn id="46" idx="3"/>
            <a:endCxn id="29" idx="1"/>
          </p:cNvCxnSpPr>
          <p:nvPr/>
        </p:nvCxnSpPr>
        <p:spPr>
          <a:xfrm flipV="1">
            <a:off x="3099396" y="831856"/>
            <a:ext cx="741821" cy="2228345"/>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descr="Document with solid fill">
            <a:extLst>
              <a:ext uri="{FF2B5EF4-FFF2-40B4-BE49-F238E27FC236}">
                <a16:creationId xmlns:a16="http://schemas.microsoft.com/office/drawing/2014/main" id="{2815BB7B-3983-A8F4-2CF6-9D76840FD6D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001918" y="3797417"/>
            <a:ext cx="360000" cy="360000"/>
          </a:xfrm>
          <a:prstGeom prst="rect">
            <a:avLst/>
          </a:prstGeom>
        </p:spPr>
      </p:pic>
      <p:sp>
        <p:nvSpPr>
          <p:cNvPr id="13" name="Rectangle: Rounded Corners 12">
            <a:extLst>
              <a:ext uri="{FF2B5EF4-FFF2-40B4-BE49-F238E27FC236}">
                <a16:creationId xmlns:a16="http://schemas.microsoft.com/office/drawing/2014/main" id="{8DD7495C-CB77-0B41-2024-2C3AF31CB056}"/>
              </a:ext>
            </a:extLst>
          </p:cNvPr>
          <p:cNvSpPr/>
          <p:nvPr/>
        </p:nvSpPr>
        <p:spPr>
          <a:xfrm>
            <a:off x="3848788" y="6050210"/>
            <a:ext cx="7886169" cy="647157"/>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Graph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Connectors</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17" name="TextBox 16">
            <a:extLst>
              <a:ext uri="{FF2B5EF4-FFF2-40B4-BE49-F238E27FC236}">
                <a16:creationId xmlns:a16="http://schemas.microsoft.com/office/drawing/2014/main" id="{AF042625-5C34-D497-1E64-D6AA67541A9F}"/>
              </a:ext>
            </a:extLst>
          </p:cNvPr>
          <p:cNvSpPr txBox="1"/>
          <p:nvPr/>
        </p:nvSpPr>
        <p:spPr>
          <a:xfrm>
            <a:off x="5671167" y="6046148"/>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Connect to additional enterprise knowledge sources that are indexed in Microsoft Graph.</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Salesforce, ServiceNow, Confluence, Azure DevOps Wiki, etc.</a:t>
            </a:r>
            <a:endParaRPr lang="en-US" sz="1100">
              <a:latin typeface="Aptos"/>
            </a:endParaRPr>
          </a:p>
        </p:txBody>
      </p:sp>
      <p:pic>
        <p:nvPicPr>
          <p:cNvPr id="21" name="Graphic 20">
            <a:extLst>
              <a:ext uri="{FF2B5EF4-FFF2-40B4-BE49-F238E27FC236}">
                <a16:creationId xmlns:a16="http://schemas.microsoft.com/office/drawing/2014/main" id="{5EA061C1-27E3-F748-AD82-786DC7DC695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01918" y="6194328"/>
            <a:ext cx="324000" cy="324000"/>
          </a:xfrm>
          <a:prstGeom prst="rect">
            <a:avLst/>
          </a:prstGeom>
        </p:spPr>
      </p:pic>
      <p:cxnSp>
        <p:nvCxnSpPr>
          <p:cNvPr id="50" name="Straight Connector 60">
            <a:extLst>
              <a:ext uri="{FF2B5EF4-FFF2-40B4-BE49-F238E27FC236}">
                <a16:creationId xmlns:a16="http://schemas.microsoft.com/office/drawing/2014/main" id="{F69C15B9-3900-0E53-80D4-611F7BA0A0B5}"/>
              </a:ext>
            </a:extLst>
          </p:cNvPr>
          <p:cNvCxnSpPr>
            <a:cxnSpLocks/>
            <a:stCxn id="46" idx="3"/>
            <a:endCxn id="13" idx="1"/>
          </p:cNvCxnSpPr>
          <p:nvPr/>
        </p:nvCxnSpPr>
        <p:spPr>
          <a:xfrm>
            <a:off x="3099396" y="3060201"/>
            <a:ext cx="749392" cy="33135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700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2" presetClass="entr" presetSubtype="8"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par>
                                <p:cTn id="66" presetID="22" presetClass="entr" presetSubtype="8"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500"/>
                                        <p:tgtEl>
                                          <p:spTgt spid="22"/>
                                        </p:tgtEl>
                                      </p:cBhvr>
                                    </p:animEffect>
                                  </p:childTnLst>
                                </p:cTn>
                              </p:par>
                              <p:par>
                                <p:cTn id="75" presetID="2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left)">
                                      <p:cBhvr>
                                        <p:cTn id="80" dur="500"/>
                                        <p:tgtEl>
                                          <p:spTgt spid="24"/>
                                        </p:tgtEl>
                                      </p:cBhvr>
                                    </p:animEffect>
                                  </p:childTnLst>
                                </p:cTn>
                              </p:par>
                              <p:par>
                                <p:cTn id="81" presetID="22" presetClass="entr" presetSubtype="8"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left)">
                                      <p:cBhvr>
                                        <p:cTn id="83" dur="500"/>
                                        <p:tgtEl>
                                          <p:spTgt spid="26"/>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500"/>
                                        <p:tgtEl>
                                          <p:spTgt spid="27"/>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par>
                                <p:cTn id="93" presetID="22" presetClass="entr" presetSubtype="8"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left)">
                                      <p:cBhvr>
                                        <p:cTn id="95" dur="500"/>
                                        <p:tgtEl>
                                          <p:spTgt spid="31"/>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left)">
                                      <p:cBhvr>
                                        <p:cTn id="98" dur="500"/>
                                        <p:tgtEl>
                                          <p:spTgt spid="32"/>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left)">
                                      <p:cBhvr>
                                        <p:cTn id="107" dur="500"/>
                                        <p:tgtEl>
                                          <p:spTgt spid="35"/>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left)">
                                      <p:cBhvr>
                                        <p:cTn id="110" dur="500"/>
                                        <p:tgtEl>
                                          <p:spTgt spid="37"/>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left)">
                                      <p:cBhvr>
                                        <p:cTn id="113" dur="500"/>
                                        <p:tgtEl>
                                          <p:spTgt spid="38"/>
                                        </p:tgtEl>
                                      </p:cBhvr>
                                    </p:animEffect>
                                  </p:childTnLst>
                                </p:cTn>
                              </p:par>
                              <p:par>
                                <p:cTn id="114" presetID="22" presetClass="entr" presetSubtype="8"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left)">
                                      <p:cBhvr>
                                        <p:cTn id="116" dur="500"/>
                                        <p:tgtEl>
                                          <p:spTgt spid="39"/>
                                        </p:tgtEl>
                                      </p:cBhvr>
                                    </p:animEffect>
                                  </p:childTnLst>
                                </p:cTn>
                              </p:par>
                              <p:par>
                                <p:cTn id="117" presetID="22" presetClass="entr" presetSubtype="8"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wipe(left)">
                                      <p:cBhvr>
                                        <p:cTn id="119" dur="500"/>
                                        <p:tgtEl>
                                          <p:spTgt spid="41"/>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wipe(left)">
                                      <p:cBhvr>
                                        <p:cTn id="122" dur="500"/>
                                        <p:tgtEl>
                                          <p:spTgt spid="2"/>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wipe(left)">
                                      <p:cBhvr>
                                        <p:cTn id="125" dur="500"/>
                                        <p:tgtEl>
                                          <p:spTgt spid="4"/>
                                        </p:tgtEl>
                                      </p:cBhvr>
                                    </p:animEffect>
                                  </p:childTnLst>
                                </p:cTn>
                              </p:par>
                              <p:par>
                                <p:cTn id="126" presetID="22" presetClass="entr" presetSubtype="8" fill="hold"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wipe(left)">
                                      <p:cBhvr>
                                        <p:cTn id="128" dur="500"/>
                                        <p:tgtEl>
                                          <p:spTgt spid="14"/>
                                        </p:tgtEl>
                                      </p:cBhvr>
                                    </p:animEffect>
                                  </p:childTnLst>
                                </p:cTn>
                              </p:par>
                              <p:par>
                                <p:cTn id="129" presetID="22" presetClass="entr" presetSubtype="8" fill="hold"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wipe(left)">
                                      <p:cBhvr>
                                        <p:cTn id="131" dur="500"/>
                                        <p:tgtEl>
                                          <p:spTgt spid="36"/>
                                        </p:tgtEl>
                                      </p:cBhvr>
                                    </p:animEffect>
                                  </p:childTnLst>
                                </p:cTn>
                              </p:par>
                              <p:par>
                                <p:cTn id="132" presetID="22" presetClass="entr" presetSubtype="8" fill="hold" nodeType="with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wipe(left)">
                                      <p:cBhvr>
                                        <p:cTn id="134" dur="500"/>
                                        <p:tgtEl>
                                          <p:spTgt spid="3"/>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wipe(left)">
                                      <p:cBhvr>
                                        <p:cTn id="137" dur="500"/>
                                        <p:tgtEl>
                                          <p:spTgt spid="13"/>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17"/>
                                        </p:tgtEl>
                                        <p:attrNameLst>
                                          <p:attrName>style.visibility</p:attrName>
                                        </p:attrNameLst>
                                      </p:cBhvr>
                                      <p:to>
                                        <p:strVal val="visible"/>
                                      </p:to>
                                    </p:set>
                                    <p:animEffect transition="in" filter="wipe(left)">
                                      <p:cBhvr>
                                        <p:cTn id="140" dur="500"/>
                                        <p:tgtEl>
                                          <p:spTgt spid="17"/>
                                        </p:tgtEl>
                                      </p:cBhvr>
                                    </p:animEffect>
                                  </p:childTnLst>
                                </p:cTn>
                              </p:par>
                              <p:par>
                                <p:cTn id="141" presetID="22" presetClass="entr" presetSubtype="8" fill="hold"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left)">
                                      <p:cBhvr>
                                        <p:cTn id="143" dur="500"/>
                                        <p:tgtEl>
                                          <p:spTgt spid="21"/>
                                        </p:tgtEl>
                                      </p:cBhvr>
                                    </p:animEffect>
                                  </p:childTnLst>
                                </p:cTn>
                              </p:par>
                              <p:par>
                                <p:cTn id="144" presetID="22" presetClass="entr" presetSubtype="8" fill="hold" nodeType="with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wipe(left)">
                                      <p:cBhvr>
                                        <p:cTn id="146" dur="500"/>
                                        <p:tgtEl>
                                          <p:spTgt spid="5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8"/>
                                        </p:tgtEl>
                                        <p:attrNameLst>
                                          <p:attrName>style.visibility</p:attrName>
                                        </p:attrNameLst>
                                      </p:cBhvr>
                                      <p:to>
                                        <p:strVal val="visible"/>
                                      </p:to>
                                    </p:set>
                                    <p:animEffect transition="in" filter="fade">
                                      <p:cBhvr>
                                        <p:cTn id="151" dur="500"/>
                                        <p:tgtEl>
                                          <p:spTgt spid="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fade">
                                      <p:cBhvr>
                                        <p:cTn id="154" dur="500"/>
                                        <p:tgtEl>
                                          <p:spTgt spid="5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500"/>
                                        <p:tgtEl>
                                          <p:spTgt spid="5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500"/>
                                        <p:tgtEl>
                                          <p:spTgt spid="6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1"/>
                                        </p:tgtEl>
                                        <p:attrNameLst>
                                          <p:attrName>style.visibility</p:attrName>
                                        </p:attrNameLst>
                                      </p:cBhvr>
                                      <p:to>
                                        <p:strVal val="visible"/>
                                      </p:to>
                                    </p:set>
                                    <p:animEffect transition="in" filter="fade">
                                      <p:cBhvr>
                                        <p:cTn id="166" dur="500"/>
                                        <p:tgtEl>
                                          <p:spTgt spid="6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2"/>
                                        </p:tgtEl>
                                        <p:attrNameLst>
                                          <p:attrName>style.visibility</p:attrName>
                                        </p:attrNameLst>
                                      </p:cBhvr>
                                      <p:to>
                                        <p:strVal val="visible"/>
                                      </p:to>
                                    </p:set>
                                    <p:animEffect transition="in" filter="fade">
                                      <p:cBhvr>
                                        <p:cTn id="169" dur="500"/>
                                        <p:tgtEl>
                                          <p:spTgt spid="6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fade">
                                      <p:cBhvr>
                                        <p:cTn id="172" dur="500"/>
                                        <p:tgtEl>
                                          <p:spTgt spid="67"/>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3"/>
                                        </p:tgtEl>
                                        <p:attrNameLst>
                                          <p:attrName>style.visibility</p:attrName>
                                        </p:attrNameLst>
                                      </p:cBhvr>
                                      <p:to>
                                        <p:strVal val="visible"/>
                                      </p:to>
                                    </p:set>
                                    <p:animEffect transition="in" filter="fade">
                                      <p:cBhvr>
                                        <p:cTn id="177" dur="500"/>
                                        <p:tgtEl>
                                          <p:spTgt spid="43"/>
                                        </p:tgtEl>
                                      </p:cBhvr>
                                    </p:animEffect>
                                  </p:childTnLst>
                                </p:cTn>
                              </p:par>
                              <p:par>
                                <p:cTn id="178" presetID="10" presetClass="entr" presetSubtype="0" fill="hold" nodeType="with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fade">
                                      <p:cBhvr>
                                        <p:cTn id="180" dur="500"/>
                                        <p:tgtEl>
                                          <p:spTgt spid="4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3"/>
                                        </p:tgtEl>
                                        <p:attrNameLst>
                                          <p:attrName>style.visibility</p:attrName>
                                        </p:attrNameLst>
                                      </p:cBhvr>
                                      <p:to>
                                        <p:strVal val="visible"/>
                                      </p:to>
                                    </p:set>
                                    <p:animEffect transition="in" filter="fade">
                                      <p:cBhvr>
                                        <p:cTn id="183" dur="500"/>
                                        <p:tgtEl>
                                          <p:spTgt spid="6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4"/>
                                        </p:tgtEl>
                                        <p:attrNameLst>
                                          <p:attrName>style.visibility</p:attrName>
                                        </p:attrNameLst>
                                      </p:cBhvr>
                                      <p:to>
                                        <p:strVal val="visible"/>
                                      </p:to>
                                    </p:set>
                                    <p:animEffect transition="in" filter="fade">
                                      <p:cBhvr>
                                        <p:cTn id="186" dur="500"/>
                                        <p:tgtEl>
                                          <p:spTgt spid="64"/>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5"/>
                                        </p:tgtEl>
                                        <p:attrNameLst>
                                          <p:attrName>style.visibility</p:attrName>
                                        </p:attrNameLst>
                                      </p:cBhvr>
                                      <p:to>
                                        <p:strVal val="visible"/>
                                      </p:to>
                                    </p:set>
                                    <p:animEffect transition="in" filter="fade">
                                      <p:cBhvr>
                                        <p:cTn id="189" dur="500"/>
                                        <p:tgtEl>
                                          <p:spTgt spid="65"/>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2"/>
                                        </p:tgtEl>
                                        <p:attrNameLst>
                                          <p:attrName>style.visibility</p:attrName>
                                        </p:attrNameLst>
                                      </p:cBhvr>
                                      <p:to>
                                        <p:strVal val="visible"/>
                                      </p:to>
                                    </p:set>
                                    <p:animEffect transition="in" filter="fade">
                                      <p:cBhvr>
                                        <p:cTn id="1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P spid="20" grpId="0"/>
      <p:bldP spid="22" grpId="0" animBg="1"/>
      <p:bldP spid="24" grpId="0"/>
      <p:bldP spid="27" grpId="0"/>
      <p:bldP spid="29" grpId="0" animBg="1"/>
      <p:bldP spid="30" grpId="0"/>
      <p:bldP spid="32" grpId="0" animBg="1"/>
      <p:bldP spid="33" grpId="0" animBg="1"/>
      <p:bldP spid="34" grpId="0"/>
      <p:bldP spid="35" grpId="0"/>
      <p:bldP spid="37" grpId="0" animBg="1"/>
      <p:bldP spid="38" grpId="0"/>
      <p:bldP spid="42" grpId="0" animBg="1"/>
      <p:bldP spid="43" grpId="0" animBg="1"/>
      <p:bldP spid="46" grpId="0" animBg="1"/>
      <p:bldP spid="47" grpId="0" animBg="1"/>
      <p:bldP spid="48" grpId="0" animBg="1"/>
      <p:bldP spid="51" grpId="0" animBg="1"/>
      <p:bldP spid="52" grpId="0" animBg="1"/>
      <p:bldP spid="54" grpId="0" animBg="1"/>
      <p:bldP spid="55" grpId="0" animBg="1"/>
      <p:bldP spid="57" grpId="0" animBg="1"/>
      <p:bldP spid="58" grpId="0" animBg="1"/>
      <p:bldP spid="59" grpId="0" animBg="1"/>
      <p:bldP spid="61" grpId="0" animBg="1"/>
      <p:bldP spid="62" grpId="0" animBg="1"/>
      <p:bldP spid="63" grpId="0"/>
      <p:bldP spid="64" grpId="0" animBg="1"/>
      <p:bldP spid="65" grpId="0" animBg="1"/>
      <p:bldP spid="66" grpId="0" animBg="1"/>
      <p:bldP spid="67" grpId="0" animBg="1"/>
      <p:bldP spid="68" grpId="0" animBg="1"/>
      <p:bldP spid="2" grpId="0" animBg="1"/>
      <p:bldP spid="4" grpId="0"/>
      <p:bldP spid="13"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Introduction to Copilot Studio</a:t>
            </a:r>
          </a:p>
        </p:txBody>
      </p:sp>
    </p:spTree>
    <p:extLst>
      <p:ext uri="{BB962C8B-B14F-4D97-AF65-F5344CB8AC3E}">
        <p14:creationId xmlns:p14="http://schemas.microsoft.com/office/powerpoint/2010/main" val="17216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latin typeface="Aptos" panose="020B0004020202020204" pitchFamily="34" charset="0"/>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algn="l">
              <a:spcAft>
                <a:spcPts val="1000"/>
              </a:spcAft>
            </a:pPr>
            <a:r>
              <a:rPr lang="en-US" sz="1800" dirty="0">
                <a:latin typeface="Aptos" panose="020B0004020202020204" pitchFamily="34" charset="0"/>
              </a:rPr>
              <a:t>The large language models (LLM) Copilot Studio depends upon are the foundation models trained by OpenAI.</a:t>
            </a:r>
          </a:p>
          <a:p>
            <a:pPr>
              <a:spcAft>
                <a:spcPts val="1000"/>
              </a:spcAft>
            </a:pPr>
            <a:r>
              <a:rPr lang="en-US" sz="1800" dirty="0">
                <a:latin typeface="Aptos" panose="020B0004020202020204" pitchFamily="34" charset="0"/>
              </a:rPr>
              <a:t>Generative answers uses GPT-3.5 Turbo for summarization, </a:t>
            </a:r>
            <a:r>
              <a:rPr lang="en-US" dirty="0">
                <a:latin typeface="Aptos" panose="020B0004020202020204" pitchFamily="34" charset="0"/>
              </a:rPr>
              <a:t>but will soon be updated to GPT-4o as of Sep 2024</a:t>
            </a:r>
            <a:r>
              <a:rPr lang="en-US" sz="1800" dirty="0">
                <a:latin typeface="Aptos" panose="020B0004020202020204" pitchFamily="34" charset="0"/>
              </a:rPr>
              <a:t>.</a:t>
            </a:r>
          </a:p>
          <a:p>
            <a:pPr>
              <a:spcAft>
                <a:spcPts val="1000"/>
              </a:spcAft>
            </a:pPr>
            <a:r>
              <a:rPr lang="en-US" sz="1800" dirty="0">
                <a:latin typeface="Aptos" panose="020B0004020202020204" pitchFamily="34" charset="0"/>
              </a:rPr>
              <a:t>Models are hosted on internal Azure OpenAI services, honoring the Microsoft Services Trust boundary.</a:t>
            </a:r>
          </a:p>
          <a:p>
            <a:pPr>
              <a:spcAft>
                <a:spcPts val="1000"/>
              </a:spcAft>
            </a:pPr>
            <a:r>
              <a:rPr lang="en-US" sz="1800" dirty="0">
                <a:latin typeface="Aptos" panose="020B0004020202020204" pitchFamily="34" charset="0"/>
              </a:rPr>
              <a:t>Models are accessed and used following </a:t>
            </a:r>
            <a:r>
              <a:rPr lang="en-US" sz="1800" dirty="0">
                <a:latin typeface="Aptos" panose="020B0004020202020204" pitchFamily="34" charset="0"/>
                <a:hlinkClick r:id="rId3"/>
              </a:rPr>
              <a:t>Microsoft Responsible AI</a:t>
            </a:r>
            <a:r>
              <a:rPr lang="en-US" sz="1800" dirty="0">
                <a:latin typeface="Aptos" panose="020B0004020202020204" pitchFamily="34" charset="0"/>
              </a:rPr>
              <a:t> principles and policies.</a:t>
            </a:r>
          </a:p>
          <a:p>
            <a:pPr>
              <a:spcAft>
                <a:spcPts val="1000"/>
              </a:spcAft>
            </a:pPr>
            <a:r>
              <a:rPr lang="en-US" sz="1800" dirty="0">
                <a:latin typeface="Aptos" panose="020B0004020202020204" pitchFamily="34" charset="0"/>
                <a:hlinkClick r:id="rId4"/>
              </a:rPr>
              <a:t>Custom instructions</a:t>
            </a:r>
            <a:r>
              <a:rPr lang="en-US" sz="1800" dirty="0">
                <a:latin typeface="Aptos" panose="020B0004020202020204" pitchFamily="34" charset="0"/>
              </a:rPr>
              <a:t> can be added to generative answers to influence format and filters.</a:t>
            </a:r>
          </a:p>
          <a:p>
            <a:pPr>
              <a:spcAft>
                <a:spcPts val="1000"/>
              </a:spcAft>
            </a:pPr>
            <a:r>
              <a:rPr lang="en-US" sz="1800" dirty="0">
                <a:latin typeface="Aptos" panose="020B0004020202020204" pitchFamily="34" charset="0"/>
                <a:hlinkClick r:id="rId5"/>
              </a:rPr>
              <a:t>Data storage and processing</a:t>
            </a:r>
            <a:r>
              <a:rPr lang="en-US" sz="1800" dirty="0">
                <a:latin typeface="Aptos" panose="020B0004020202020204" pitchFamily="34" charset="0"/>
              </a:rPr>
              <a:t> for Copilot Studio generative AI capabilities may result in data movement across regional boundaries. When local data storage and processing aren’t available in the region, environment settings are available to disable features requiring Azure OpenAI or Bing Search, preventing data movement.</a:t>
            </a:r>
          </a:p>
          <a:p>
            <a:pPr>
              <a:spcAft>
                <a:spcPts val="1000"/>
              </a:spcAft>
            </a:pPr>
            <a:r>
              <a:rPr lang="en-US" sz="1800" dirty="0">
                <a:latin typeface="Aptos" panose="020B0004020202020204" pitchFamily="34" charset="0"/>
              </a:rPr>
              <a:t>Copilot Studio does not collect, nor provide any customer data, for use in the training of LLMs.</a:t>
            </a:r>
          </a:p>
          <a:p>
            <a:pPr>
              <a:spcAft>
                <a:spcPts val="1000"/>
              </a:spcAft>
            </a:pPr>
            <a:r>
              <a:rPr lang="en-US" sz="1800" dirty="0">
                <a:latin typeface="Aptos" panose="020B0004020202020204" pitchFamily="34" charset="0"/>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lang="en-US" sz="1800" dirty="0">
                <a:latin typeface="Aptos" panose="020B0004020202020204" pitchFamily="34" charset="0"/>
                <a:hlinkClick r:id="rId6"/>
              </a:rPr>
              <a:t>Customer Lockbox</a:t>
            </a:r>
            <a:r>
              <a:rPr lang="en-US" sz="1800" dirty="0">
                <a:latin typeface="Aptos" panose="020B0004020202020204" pitchFamily="34" charset="0"/>
              </a:rPr>
              <a:t>.</a:t>
            </a:r>
          </a:p>
          <a:p>
            <a:pPr>
              <a:spcAft>
                <a:spcPts val="1000"/>
              </a:spcAft>
            </a:pPr>
            <a:r>
              <a:rPr lang="en-US" sz="1800" dirty="0">
                <a:latin typeface="Aptos" panose="020B0004020202020204" pitchFamily="34" charset="0"/>
              </a:rPr>
              <a:t>Generative AI capabilities log additional troubleshooting data, but only when the thumbs up or down reactions are used by the agent author in the Copilot Studio test pane.</a:t>
            </a:r>
          </a:p>
          <a:p>
            <a:pPr>
              <a:spcAft>
                <a:spcPts val="1000"/>
              </a:spcAft>
            </a:pPr>
            <a:r>
              <a:rPr lang="en-US" sz="1800" dirty="0">
                <a:latin typeface="Aptos" panose="020B0004020202020204" pitchFamily="34" charset="0"/>
              </a:rPr>
              <a:t>Given the existing control layers and to avoid further logging of customer data, </a:t>
            </a:r>
            <a:r>
              <a:rPr lang="en-US" sz="1800" dirty="0">
                <a:latin typeface="Aptos" panose="020B0004020202020204" pitchFamily="34" charset="0"/>
                <a:hlinkClick r:id="rId7"/>
              </a:rPr>
              <a:t>Azure OpenAI abuse monitoring</a:t>
            </a:r>
            <a:r>
              <a:rPr lang="en-US" sz="1800" dirty="0">
                <a:latin typeface="Aptos" panose="020B0004020202020204" pitchFamily="34" charset="0"/>
              </a:rPr>
              <a:t> 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628915"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Generative AI security and compliance considerations</a:t>
            </a:r>
            <a:endParaRPr lang="en-US" b="1"/>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500"/>
                                        <p:tgtEl>
                                          <p:spTgt spid="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fade">
                                      <p:cBhvr>
                                        <p:cTn id="65" dur="500"/>
                                        <p:tgtEl>
                                          <p:spTgt spid="4">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
                                            <p:txEl>
                                              <p:pRg st="7" end="7"/>
                                            </p:txEl>
                                          </p:spTgt>
                                        </p:tgtEl>
                                        <p:attrNameLst>
                                          <p:attrName>style.visibility</p:attrName>
                                        </p:attrNameLst>
                                      </p:cBhvr>
                                      <p:to>
                                        <p:strVal val="visible"/>
                                      </p:to>
                                    </p:set>
                                    <p:animEffect transition="in" filter="fade">
                                      <p:cBhvr>
                                        <p:cTn id="74" dur="500"/>
                                        <p:tgtEl>
                                          <p:spTgt spid="4">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
                                            <p:txEl>
                                              <p:pRg st="8" end="8"/>
                                            </p:txEl>
                                          </p:spTgt>
                                        </p:tgtEl>
                                        <p:attrNameLst>
                                          <p:attrName>style.visibility</p:attrName>
                                        </p:attrNameLst>
                                      </p:cBhvr>
                                      <p:to>
                                        <p:strVal val="visible"/>
                                      </p:to>
                                    </p:set>
                                    <p:animEffect transition="in" filter="fade">
                                      <p:cBhvr>
                                        <p:cTn id="83" dur="500"/>
                                        <p:tgtEl>
                                          <p:spTgt spid="4">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3</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screen">
            <a:extLst>
              <a:ext uri="{28A0092B-C50C-407E-A947-70E740481C1C}">
                <a14:useLocalDpi xmlns:a14="http://schemas.microsoft.com/office/drawing/2010/main"/>
              </a:ext>
            </a:extLst>
          </a:blip>
          <a:srcRect t="290" b="290"/>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4800602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93F2CF0F-8779-2EF8-45FB-5FB82A72E64F}"/>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03 [30] minutes</a:t>
            </a:r>
          </a:p>
        </p:txBody>
      </p:sp>
    </p:spTree>
    <p:extLst>
      <p:ext uri="{BB962C8B-B14F-4D97-AF65-F5344CB8AC3E}">
        <p14:creationId xmlns:p14="http://schemas.microsoft.com/office/powerpoint/2010/main" val="1341187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dirty="0"/>
              <a:t>Lab 04: </a:t>
            </a:r>
            <a:r>
              <a:rPr lang="en-US" dirty="0">
                <a:solidFill>
                  <a:schemeClr val="tx1">
                    <a:lumMod val="75000"/>
                    <a:lumOff val="25000"/>
                  </a:schemeClr>
                </a:solidFill>
              </a:rPr>
              <a:t>Build and call Power Automate </a:t>
            </a:r>
            <a:br>
              <a:rPr lang="en-US" dirty="0">
                <a:solidFill>
                  <a:schemeClr val="tx1">
                    <a:lumMod val="75000"/>
                    <a:lumOff val="25000"/>
                  </a:schemeClr>
                </a:solidFill>
              </a:rPr>
            </a:br>
            <a:r>
              <a:rPr lang="en-US" dirty="0">
                <a:solidFill>
                  <a:schemeClr val="tx1">
                    <a:lumMod val="75000"/>
                    <a:lumOff val="25000"/>
                  </a:schemeClr>
                </a:solidFill>
              </a:rPr>
              <a:t>cloud flows from your agent</a:t>
            </a:r>
          </a:p>
        </p:txBody>
      </p:sp>
    </p:spTree>
    <p:extLst>
      <p:ext uri="{BB962C8B-B14F-4D97-AF65-F5344CB8AC3E}">
        <p14:creationId xmlns:p14="http://schemas.microsoft.com/office/powerpoint/2010/main" val="3727028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Integration patterns considerations</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sp>
        <p:nvSpPr>
          <p:cNvPr id="196" name="TextBox 195">
            <a:extLst>
              <a:ext uri="{FF2B5EF4-FFF2-40B4-BE49-F238E27FC236}">
                <a16:creationId xmlns:a16="http://schemas.microsoft.com/office/drawing/2014/main" id="{C0923601-07F2-CD62-34C5-BB9ACCACAD41}"/>
              </a:ext>
            </a:extLst>
          </p:cNvPr>
          <p:cNvSpPr txBox="1"/>
          <p:nvPr/>
        </p:nvSpPr>
        <p:spPr>
          <a:xfrm>
            <a:off x="2123956" y="1373107"/>
            <a:ext cx="2011680" cy="461665"/>
          </a:xfrm>
          <a:prstGeom prst="rect">
            <a:avLst/>
          </a:prstGeom>
          <a:noFill/>
        </p:spPr>
        <p:txBody>
          <a:bodyPr wrap="square" anchor="ctr">
            <a:spAutoFit/>
          </a:bodyPr>
          <a:lstStyle/>
          <a:p>
            <a:r>
              <a:rPr lang="en-US" sz="1200">
                <a:latin typeface="Aptos SemiBold" panose="020B0004020202020204" pitchFamily="34" charset="0"/>
              </a:rPr>
              <a:t>Power Automate </a:t>
            </a:r>
            <a:br>
              <a:rPr lang="en-US" sz="1200">
                <a:latin typeface="Aptos SemiBold" panose="020B0004020202020204" pitchFamily="34" charset="0"/>
              </a:rPr>
            </a:br>
            <a:r>
              <a:rPr lang="en-US" sz="1200">
                <a:latin typeface="Aptos SemiBold" panose="020B0004020202020204" pitchFamily="34" charset="0"/>
              </a:rPr>
              <a:t>Cloud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5505656" y="1376091"/>
            <a:ext cx="201168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t>HTTP requests</a:t>
            </a:r>
          </a:p>
          <a:p>
            <a:pPr marL="0"/>
            <a:r>
              <a:rPr lang="en-US" sz="1200"/>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8887283" y="1376091"/>
            <a:ext cx="2011680"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t>Bot Framework </a:t>
            </a:r>
          </a:p>
          <a:p>
            <a:pPr marL="0"/>
            <a:r>
              <a:rPr lang="en-US"/>
              <a:t>Skills</a:t>
            </a:r>
          </a:p>
        </p:txBody>
      </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Clear separation of integration and conversational logic.</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separately.</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Existing cloud flows can be updated to integrate with Copilot Studio.</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a:spcAft>
                <a:spcPts val="500"/>
              </a:spcAft>
              <a:buClr>
                <a:srgbClr val="9BF00B"/>
              </a:buClr>
              <a:buFont typeface="Wingdings" panose="05000000000000000000" pitchFamily="2" charset="2"/>
              <a:buChar char="ü"/>
            </a:pPr>
            <a:r>
              <a:rPr lang="en-US" sz="1100">
                <a:solidFill>
                  <a:schemeClr val="tx1">
                    <a:lumMod val="85000"/>
                  </a:schemeClr>
                </a:solidFill>
              </a:rPr>
              <a:t>Faster runtime execution.</a:t>
            </a:r>
          </a:p>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as part of Copilot Studio App Insights integration.</a:t>
            </a:r>
          </a:p>
          <a:p>
            <a:pPr>
              <a:spcAft>
                <a:spcPts val="500"/>
              </a:spcAft>
              <a:buClr>
                <a:srgbClr val="9BF00B"/>
              </a:buClr>
              <a:buFont typeface="Wingdings" panose="05000000000000000000" pitchFamily="2" charset="2"/>
              <a:buChar char="ü"/>
            </a:pPr>
            <a:r>
              <a:rPr lang="en-US" sz="1100">
                <a:solidFill>
                  <a:schemeClr val="tx1">
                    <a:lumMod val="85000"/>
                  </a:schemeClr>
                </a:solidFill>
              </a:rPr>
              <a:t>Can leverage variables, including environment variables and secrets.</a:t>
            </a:r>
          </a:p>
          <a:p>
            <a:pPr>
              <a:spcAft>
                <a:spcPts val="500"/>
              </a:spcAft>
              <a:buClr>
                <a:srgbClr val="9BF00B"/>
              </a:buClr>
              <a:buFont typeface="Wingdings" panose="05000000000000000000" pitchFamily="2" charset="2"/>
              <a:buChar char="ü"/>
            </a:pPr>
            <a:r>
              <a:rPr lang="en-US" sz="1100">
                <a:solidFill>
                  <a:schemeClr val="tx1">
                    <a:lumMod val="85000"/>
                  </a:schemeClr>
                </a:solidFill>
              </a:rPr>
              <a:t>Variables, conditions, parameters, etc. can use Power Fx formulas.</a:t>
            </a:r>
          </a:p>
          <a:p>
            <a:pPr>
              <a:spcAft>
                <a:spcPts val="500"/>
              </a:spcAft>
              <a:buClr>
                <a:srgbClr val="9BF00B"/>
              </a:buClr>
              <a:buFont typeface="Wingdings" panose="05000000000000000000" pitchFamily="2" charset="2"/>
              <a:buChar char="ü"/>
            </a:pPr>
            <a:r>
              <a:rPr lang="en-US" sz="1100">
                <a:solidFill>
                  <a:schemeClr val="tx1">
                    <a:lumMod val="85000"/>
                  </a:schemeClr>
                </a:solidFill>
              </a:rPr>
              <a:t>Parsing and error handling support.</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Synchronous execution.</a:t>
            </a:r>
          </a:p>
          <a:p>
            <a:pPr>
              <a:spcAft>
                <a:spcPts val="500"/>
              </a:spcAft>
              <a:buClr>
                <a:srgbClr val="9BF00B"/>
              </a:buClr>
              <a:buFont typeface="Wingdings" panose="05000000000000000000" pitchFamily="2" charset="2"/>
              <a:buChar char="ü"/>
            </a:pPr>
            <a:r>
              <a:rPr lang="en-US" sz="1100">
                <a:solidFill>
                  <a:schemeClr val="tx1">
                    <a:lumMod val="85000"/>
                  </a:schemeClr>
                </a:solidFill>
              </a:rPr>
              <a:t>Support for private endpoints.</a:t>
            </a:r>
          </a:p>
          <a:p>
            <a:pPr>
              <a:spcAft>
                <a:spcPts val="500"/>
              </a:spcAft>
              <a:buClr>
                <a:srgbClr val="9BF00B"/>
              </a:buClr>
              <a:buFont typeface="Wingdings" panose="05000000000000000000" pitchFamily="2" charset="2"/>
              <a:buChar char="ü"/>
            </a:pPr>
            <a:r>
              <a:rPr lang="en-US" sz="1100">
                <a:solidFill>
                  <a:schemeClr val="tx1">
                    <a:lumMod val="85000"/>
                  </a:schemeClr>
                </a:solidFill>
              </a:rPr>
              <a:t>Existing Bot Framework investments can be reused.</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Invocation and execution of the cloud flow can add latency.</a:t>
            </a:r>
          </a:p>
          <a:p>
            <a:pPr>
              <a:spcAft>
                <a:spcPts val="500"/>
              </a:spcAft>
              <a:buClr>
                <a:srgbClr val="D83B01"/>
              </a:buClr>
              <a:buFont typeface="Wingdings" panose="05000000000000000000" pitchFamily="2" charset="2"/>
              <a:buChar char="ü"/>
            </a:pPr>
            <a:r>
              <a:rPr lang="en-US" sz="1100">
                <a:solidFill>
                  <a:schemeClr val="tx1">
                    <a:lumMod val="85000"/>
                  </a:schemeClr>
                </a:solidFill>
              </a:rPr>
              <a:t>If scale/performance are a concern, the higher-tier “Power Automate Process” plan can be evaluated.</a:t>
            </a:r>
          </a:p>
          <a:p>
            <a:pPr>
              <a:spcAft>
                <a:spcPts val="500"/>
              </a:spcAft>
              <a:buClr>
                <a:srgbClr val="D83B01"/>
              </a:buClr>
              <a:buFont typeface="Wingdings" panose="05000000000000000000" pitchFamily="2" charset="2"/>
              <a:buChar char="ü"/>
            </a:pPr>
            <a:r>
              <a:rPr lang="en-US" sz="1100">
                <a:solidFill>
                  <a:schemeClr val="tx1">
                    <a:lumMod val="85000"/>
                  </a:schemeClr>
                </a:solidFill>
              </a:rPr>
              <a:t>“Power Automate Process” required for service principal ownership.</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rPr>
              <a:t>Mixing conversational logic and integration logic, but integration topics can be isolated, as they can be configured for inputs and outputs.</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Pro-code (e.g., C#)</a:t>
            </a:r>
          </a:p>
          <a:p>
            <a:pPr>
              <a:spcAft>
                <a:spcPts val="500"/>
              </a:spcAft>
              <a:buClr>
                <a:srgbClr val="D83B01"/>
              </a:buClr>
              <a:buFont typeface="Wingdings" panose="05000000000000000000" pitchFamily="2" charset="2"/>
              <a:buChar char="ü"/>
            </a:pPr>
            <a:r>
              <a:rPr lang="en-US" sz="1100">
                <a:solidFill>
                  <a:schemeClr val="tx1">
                    <a:lumMod val="85000"/>
                  </a:schemeClr>
                </a:solidFill>
              </a:rPr>
              <a:t>Runs in the Azure AI Bot Service.</a:t>
            </a:r>
          </a:p>
          <a:p>
            <a:pPr>
              <a:spcAft>
                <a:spcPts val="500"/>
              </a:spcAft>
              <a:buClr>
                <a:srgbClr val="D83B01"/>
              </a:buClr>
              <a:buFont typeface="Wingdings" panose="05000000000000000000" pitchFamily="2" charset="2"/>
              <a:buChar char="ü"/>
            </a:pPr>
            <a:r>
              <a:rPr lang="en-US" sz="1100">
                <a:solidFill>
                  <a:schemeClr val="tx1">
                    <a:lumMod val="85000"/>
                  </a:schemeClr>
                </a:solidFill>
              </a:rPr>
              <a:t>Additional costs need to be covered by an Azure subscription.</a:t>
            </a:r>
          </a:p>
          <a:p>
            <a:pPr>
              <a:spcAft>
                <a:spcPts val="500"/>
              </a:spcAft>
              <a:buClr>
                <a:srgbClr val="D83B01"/>
              </a:buClr>
              <a:buFont typeface="Wingdings" panose="05000000000000000000" pitchFamily="2" charset="2"/>
              <a:buChar char="ü"/>
            </a:pPr>
            <a:r>
              <a:rPr lang="en-US" sz="1100">
                <a:solidFill>
                  <a:schemeClr val="tx1">
                    <a:lumMod val="85000"/>
                  </a:schemeClr>
                </a:solidFill>
              </a:rPr>
              <a:t>ALM differs from Power Platform.</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pic>
        <p:nvPicPr>
          <p:cNvPr id="2" name="Graphic 1">
            <a:extLst>
              <a:ext uri="{FF2B5EF4-FFF2-40B4-BE49-F238E27FC236}">
                <a16:creationId xmlns:a16="http://schemas.microsoft.com/office/drawing/2014/main" id="{648187D8-5EA7-6C0F-CE47-377CB36D2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4085" y="1431137"/>
            <a:ext cx="360000" cy="360000"/>
          </a:xfrm>
          <a:prstGeom prst="rect">
            <a:avLst/>
          </a:prstGeom>
        </p:spPr>
      </p:pic>
      <p:pic>
        <p:nvPicPr>
          <p:cNvPr id="4" name="Grafik 93">
            <a:extLst>
              <a:ext uri="{FF2B5EF4-FFF2-40B4-BE49-F238E27FC236}">
                <a16:creationId xmlns:a16="http://schemas.microsoft.com/office/drawing/2014/main" id="{FA9F063F-8F2F-3894-E151-9D21A66E24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3969" y="1416719"/>
            <a:ext cx="360000" cy="360000"/>
          </a:xfrm>
          <a:prstGeom prst="rect">
            <a:avLst/>
          </a:prstGeom>
        </p:spPr>
      </p:pic>
      <p:pic>
        <p:nvPicPr>
          <p:cNvPr id="5" name="Graphic 4">
            <a:extLst>
              <a:ext uri="{FF2B5EF4-FFF2-40B4-BE49-F238E27FC236}">
                <a16:creationId xmlns:a16="http://schemas.microsoft.com/office/drawing/2014/main" id="{EBE7AE24-EBCA-E56B-B1FD-2FA79196FC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9511" y="1431137"/>
            <a:ext cx="360000" cy="360000"/>
          </a:xfrm>
          <a:prstGeom prst="rect">
            <a:avLst/>
          </a:prstGeom>
        </p:spPr>
      </p:pic>
    </p:spTree>
    <p:extLst>
      <p:ext uri="{BB962C8B-B14F-4D97-AF65-F5344CB8AC3E}">
        <p14:creationId xmlns:p14="http://schemas.microsoft.com/office/powerpoint/2010/main" val="2422777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75A199F-0D93-43B9-9C71-A46BA1F17E9D}"/>
              </a:ext>
            </a:extLst>
          </p:cNvPr>
          <p:cNvSpPr>
            <a:spLocks noGrp="1"/>
          </p:cNvSpPr>
          <p:nvPr>
            <p:ph type="title"/>
          </p:nvPr>
        </p:nvSpPr>
        <p:spPr>
          <a:xfrm>
            <a:off x="588263" y="457200"/>
            <a:ext cx="11018520" cy="553998"/>
          </a:xfrm>
        </p:spPr>
        <p:txBody>
          <a:bodyPr/>
          <a:lstStyle/>
          <a:p>
            <a:r>
              <a:rPr lang="en-US"/>
              <a:t>Power Platform Connectors</a:t>
            </a:r>
          </a:p>
        </p:txBody>
      </p:sp>
      <p:sp>
        <p:nvSpPr>
          <p:cNvPr id="9" name="Rectangle: Rounded Corners 8">
            <a:extLst>
              <a:ext uri="{FF2B5EF4-FFF2-40B4-BE49-F238E27FC236}">
                <a16:creationId xmlns:a16="http://schemas.microsoft.com/office/drawing/2014/main" id="{A82B92F1-015D-4310-14A1-08C717250ADF}"/>
              </a:ext>
              <a:ext uri="{C183D7F6-B498-43B3-948B-1728B52AA6E4}">
                <adec:decorative xmlns:adec="http://schemas.microsoft.com/office/drawing/2017/decorative" val="1"/>
              </a:ext>
            </a:extLst>
          </p:cNvPr>
          <p:cNvSpPr>
            <a:spLocks/>
          </p:cNvSpPr>
          <p:nvPr/>
        </p:nvSpPr>
        <p:spPr bwMode="auto">
          <a:xfrm>
            <a:off x="3313626" y="1457908"/>
            <a:ext cx="8573573" cy="4706113"/>
          </a:xfrm>
          <a:prstGeom prst="roundRect">
            <a:avLst>
              <a:gd name="adj" fmla="val 2403"/>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5" name="Rectangle 114">
            <a:extLst>
              <a:ext uri="{FF2B5EF4-FFF2-40B4-BE49-F238E27FC236}">
                <a16:creationId xmlns:a16="http://schemas.microsoft.com/office/drawing/2014/main" id="{70C4D8E0-9436-F30B-6504-AE52DD093A79}"/>
              </a:ext>
              <a:ext uri="{C183D7F6-B498-43B3-948B-1728B52AA6E4}">
                <adec:decorative xmlns:adec="http://schemas.microsoft.com/office/drawing/2017/decorative" val="1"/>
              </a:ext>
            </a:extLst>
          </p:cNvPr>
          <p:cNvSpPr>
            <a:spLocks/>
          </p:cNvSpPr>
          <p:nvPr/>
        </p:nvSpPr>
        <p:spPr bwMode="auto">
          <a:xfrm>
            <a:off x="3313627" y="1467896"/>
            <a:ext cx="2442591" cy="4706113"/>
          </a:xfrm>
          <a:prstGeom prst="rect">
            <a:avLst/>
          </a:prstGeom>
          <a:solidFill>
            <a:srgbClr val="88CBFF">
              <a:alpha val="1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B74BB0D-9931-86EB-4E9B-0CE13403DB52}"/>
              </a:ext>
              <a:ext uri="{C183D7F6-B498-43B3-948B-1728B52AA6E4}">
                <adec:decorative xmlns:adec="http://schemas.microsoft.com/office/drawing/2017/decorative" val="1"/>
              </a:ext>
            </a:extLst>
          </p:cNvPr>
          <p:cNvGrpSpPr/>
          <p:nvPr/>
        </p:nvGrpSpPr>
        <p:grpSpPr>
          <a:xfrm>
            <a:off x="3621254" y="1721794"/>
            <a:ext cx="1827336" cy="4198316"/>
            <a:chOff x="483392" y="1854524"/>
            <a:chExt cx="1966561" cy="4518190"/>
          </a:xfrm>
        </p:grpSpPr>
        <p:pic>
          <p:nvPicPr>
            <p:cNvPr id="4" name="Picture 3" descr="A picture containing company name&#10;&#10;Description automatically generated">
              <a:extLst>
                <a:ext uri="{FF2B5EF4-FFF2-40B4-BE49-F238E27FC236}">
                  <a16:creationId xmlns:a16="http://schemas.microsoft.com/office/drawing/2014/main" id="{E02BA469-4364-B2EC-CC70-2F5C9B4BDA44}"/>
                </a:ext>
              </a:extLst>
            </p:cNvPr>
            <p:cNvPicPr>
              <a:picLocks/>
            </p:cNvPicPr>
            <p:nvPr/>
          </p:nvPicPr>
          <p:blipFill rotWithShape="1">
            <a:blip r:embed="rId3" cstate="screen">
              <a:extLst>
                <a:ext uri="{28A0092B-C50C-407E-A947-70E740481C1C}">
                  <a14:useLocalDpi xmlns:a14="http://schemas.microsoft.com/office/drawing/2010/main"/>
                </a:ext>
              </a:extLst>
            </a:blip>
            <a:srcRect/>
            <a:stretch/>
          </p:blipFill>
          <p:spPr>
            <a:xfrm>
              <a:off x="483392" y="4113619"/>
              <a:ext cx="1966561" cy="2259095"/>
            </a:xfrm>
            <a:prstGeom prst="rect">
              <a:avLst/>
            </a:prstGeom>
          </p:spPr>
        </p:pic>
        <p:pic>
          <p:nvPicPr>
            <p:cNvPr id="8" name="Picture 7" descr="A picture containing company name&#10;&#10;Description automatically generated">
              <a:extLst>
                <a:ext uri="{FF2B5EF4-FFF2-40B4-BE49-F238E27FC236}">
                  <a16:creationId xmlns:a16="http://schemas.microsoft.com/office/drawing/2014/main" id="{813D42A6-B7CB-77D9-803E-03ED3D333168}"/>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483392" y="1854524"/>
              <a:ext cx="1966561" cy="2259095"/>
            </a:xfrm>
            <a:prstGeom prst="rect">
              <a:avLst/>
            </a:prstGeom>
          </p:spPr>
        </p:pic>
      </p:grpSp>
      <p:grpSp>
        <p:nvGrpSpPr>
          <p:cNvPr id="255" name="Group 254">
            <a:extLst>
              <a:ext uri="{FF2B5EF4-FFF2-40B4-BE49-F238E27FC236}">
                <a16:creationId xmlns:a16="http://schemas.microsoft.com/office/drawing/2014/main" id="{025BBF61-5318-42F5-8766-0AA335480EB6}"/>
              </a:ext>
              <a:ext uri="{C183D7F6-B498-43B3-948B-1728B52AA6E4}">
                <adec:decorative xmlns:adec="http://schemas.microsoft.com/office/drawing/2017/decorative" val="1"/>
              </a:ext>
            </a:extLst>
          </p:cNvPr>
          <p:cNvGrpSpPr/>
          <p:nvPr/>
        </p:nvGrpSpPr>
        <p:grpSpPr>
          <a:xfrm>
            <a:off x="5783482" y="2690772"/>
            <a:ext cx="562733" cy="2240385"/>
            <a:chOff x="2085277" y="2542311"/>
            <a:chExt cx="1067378" cy="3105152"/>
          </a:xfrm>
        </p:grpSpPr>
        <p:cxnSp>
          <p:nvCxnSpPr>
            <p:cNvPr id="256" name="Straight Arrow Connector 255">
              <a:extLst>
                <a:ext uri="{FF2B5EF4-FFF2-40B4-BE49-F238E27FC236}">
                  <a16:creationId xmlns:a16="http://schemas.microsoft.com/office/drawing/2014/main" id="{27F236BD-2CC5-47F7-9D70-7CD43CA65824}"/>
                </a:ext>
                <a:ext uri="{C183D7F6-B498-43B3-948B-1728B52AA6E4}">
                  <adec:decorative xmlns:adec="http://schemas.microsoft.com/office/drawing/2017/decorative" val="1"/>
                </a:ext>
              </a:extLst>
            </p:cNvPr>
            <p:cNvCxnSpPr>
              <a:cxnSpLocks/>
            </p:cNvCxnSpPr>
            <p:nvPr/>
          </p:nvCxnSpPr>
          <p:spPr>
            <a:xfrm>
              <a:off x="2704378" y="4093566"/>
              <a:ext cx="448277" cy="0"/>
            </a:xfrm>
            <a:prstGeom prst="straightConnector1">
              <a:avLst/>
            </a:prstGeom>
            <a:noFill/>
            <a:ln w="12700" cap="rnd" cmpd="sng" algn="ctr">
              <a:solidFill>
                <a:schemeClr val="bg2"/>
              </a:solidFill>
              <a:prstDash val="solid"/>
              <a:headEnd type="none" w="lg" len="med"/>
              <a:tailEnd type="arrow" w="lg" len="sm"/>
            </a:ln>
            <a:effectLst/>
          </p:spPr>
        </p:cxnSp>
        <p:cxnSp>
          <p:nvCxnSpPr>
            <p:cNvPr id="257" name="Connector: Elbow 256">
              <a:extLst>
                <a:ext uri="{FF2B5EF4-FFF2-40B4-BE49-F238E27FC236}">
                  <a16:creationId xmlns:a16="http://schemas.microsoft.com/office/drawing/2014/main" id="{D3040719-17BD-404D-AF3E-115B4FBCA3DC}"/>
                </a:ext>
              </a:extLst>
            </p:cNvPr>
            <p:cNvCxnSpPr>
              <a:cxnSpLocks/>
            </p:cNvCxnSpPr>
            <p:nvPr/>
          </p:nvCxnSpPr>
          <p:spPr>
            <a:xfrm>
              <a:off x="2085277" y="2542311"/>
              <a:ext cx="914400" cy="1554480"/>
            </a:xfrm>
            <a:prstGeom prst="bentConnector3">
              <a:avLst>
                <a:gd name="adj1" fmla="val 67647"/>
              </a:avLst>
            </a:prstGeom>
            <a:noFill/>
            <a:ln w="12700" cap="rnd" cmpd="sng" algn="ctr">
              <a:solidFill>
                <a:schemeClr val="bg2"/>
              </a:solidFill>
              <a:prstDash val="solid"/>
              <a:headEnd type="none" w="lg" len="med"/>
              <a:tailEnd type="none" w="lg" len="sm"/>
            </a:ln>
            <a:effectLst/>
          </p:spPr>
        </p:cxnSp>
        <p:cxnSp>
          <p:nvCxnSpPr>
            <p:cNvPr id="258" name="Connector: Elbow 257">
              <a:extLst>
                <a:ext uri="{FF2B5EF4-FFF2-40B4-BE49-F238E27FC236}">
                  <a16:creationId xmlns:a16="http://schemas.microsoft.com/office/drawing/2014/main" id="{CB61F4B0-BD50-408D-A430-F1833B231C09}"/>
                </a:ext>
              </a:extLst>
            </p:cNvPr>
            <p:cNvCxnSpPr>
              <a:cxnSpLocks/>
            </p:cNvCxnSpPr>
            <p:nvPr/>
          </p:nvCxnSpPr>
          <p:spPr>
            <a:xfrm flipV="1">
              <a:off x="2085277" y="4092983"/>
              <a:ext cx="914400" cy="1554480"/>
            </a:xfrm>
            <a:prstGeom prst="bentConnector3">
              <a:avLst>
                <a:gd name="adj1" fmla="val 67157"/>
              </a:avLst>
            </a:prstGeom>
            <a:noFill/>
            <a:ln w="12700" cap="rnd" cmpd="sng" algn="ctr">
              <a:solidFill>
                <a:schemeClr val="bg2"/>
              </a:solidFill>
              <a:prstDash val="solid"/>
              <a:headEnd type="none" w="lg" len="med"/>
              <a:tailEnd type="none" w="lg" len="sm"/>
            </a:ln>
            <a:effectLst/>
          </p:spPr>
        </p:cxnSp>
      </p:grpSp>
      <p:sp>
        <p:nvSpPr>
          <p:cNvPr id="6" name="TextBox 5">
            <a:extLst>
              <a:ext uri="{FF2B5EF4-FFF2-40B4-BE49-F238E27FC236}">
                <a16:creationId xmlns:a16="http://schemas.microsoft.com/office/drawing/2014/main" id="{E4942DC0-05C2-5CB7-7A6A-D23A7A1A704D}"/>
              </a:ext>
            </a:extLst>
          </p:cNvPr>
          <p:cNvSpPr txBox="1"/>
          <p:nvPr/>
        </p:nvSpPr>
        <p:spPr>
          <a:xfrm>
            <a:off x="588263" y="1463040"/>
            <a:ext cx="2377440" cy="4108817"/>
          </a:xfrm>
          <a:prstGeom prst="rect">
            <a:avLst/>
          </a:prstGeom>
          <a:noFill/>
        </p:spPr>
        <p:txBody>
          <a:bodyPr wrap="square" lIns="0" tIns="0" rIns="0" bIns="0">
            <a:noAutofit/>
          </a:bodyPr>
          <a:lstStyle/>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rPr>
              <a:t>Power Platform, including Power Automate and Copilot Studio, offers great integration capabilities, with more 1,200 native connectors or ways to create your own custom connectors to your APIs.</a:t>
            </a:r>
          </a:p>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lang="en-US" sz="1200" dirty="0"/>
              <a:t>For a good end-user experience, cloud flows, HTTP requests and connectors triggered from Copilot Studio must execute quickly so that the user doesn’t have to wait too long for the agent to answer.</a:t>
            </a:r>
          </a:p>
        </p:txBody>
      </p:sp>
      <p:sp>
        <p:nvSpPr>
          <p:cNvPr id="130" name="Rectangle 129">
            <a:extLst>
              <a:ext uri="{FF2B5EF4-FFF2-40B4-BE49-F238E27FC236}">
                <a16:creationId xmlns:a16="http://schemas.microsoft.com/office/drawing/2014/main" id="{1B81702A-EDF0-6294-D7C0-0D4BB67055CE}"/>
              </a:ext>
            </a:extLst>
          </p:cNvPr>
          <p:cNvSpPr/>
          <p:nvPr/>
        </p:nvSpPr>
        <p:spPr>
          <a:xfrm>
            <a:off x="3232944" y="6299435"/>
            <a:ext cx="2821144"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1200+ prebuilt data connectors</a:t>
            </a:r>
          </a:p>
        </p:txBody>
      </p:sp>
      <p:sp>
        <p:nvSpPr>
          <p:cNvPr id="316" name="Rectangle 315">
            <a:extLst>
              <a:ext uri="{FF2B5EF4-FFF2-40B4-BE49-F238E27FC236}">
                <a16:creationId xmlns:a16="http://schemas.microsoft.com/office/drawing/2014/main" id="{212440B9-E091-4D37-A27A-CD86812D32E3}"/>
              </a:ext>
            </a:extLst>
          </p:cNvPr>
          <p:cNvSpPr/>
          <p:nvPr/>
        </p:nvSpPr>
        <p:spPr>
          <a:xfrm>
            <a:off x="9641599" y="1167797"/>
            <a:ext cx="1828587"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Multi-Channel</a:t>
            </a:r>
          </a:p>
        </p:txBody>
      </p:sp>
      <p:sp>
        <p:nvSpPr>
          <p:cNvPr id="5" name="Rectangle: Rounded Corners 185">
            <a:extLst>
              <a:ext uri="{FF2B5EF4-FFF2-40B4-BE49-F238E27FC236}">
                <a16:creationId xmlns:a16="http://schemas.microsoft.com/office/drawing/2014/main" id="{C6143D57-77A2-4095-AFBF-309CF2C032B4}"/>
              </a:ext>
              <a:ext uri="{C183D7F6-B498-43B3-948B-1728B52AA6E4}">
                <adec:decorative xmlns:adec="http://schemas.microsoft.com/office/drawing/2017/decorative" val="1"/>
              </a:ext>
            </a:extLst>
          </p:cNvPr>
          <p:cNvSpPr>
            <a:spLocks/>
          </p:cNvSpPr>
          <p:nvPr/>
        </p:nvSpPr>
        <p:spPr bwMode="auto">
          <a:xfrm>
            <a:off x="6360313" y="1651177"/>
            <a:ext cx="2625140" cy="4319574"/>
          </a:xfrm>
          <a:prstGeom prst="roundRect">
            <a:avLst>
              <a:gd name="adj" fmla="val 2712"/>
            </a:avLst>
          </a:prstGeom>
          <a:solidFill>
            <a:schemeClr val="bg1">
              <a:lumMod val="95000"/>
            </a:schemeClr>
          </a:solidFill>
          <a:ln w="63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4" name="Group 493">
            <a:extLst>
              <a:ext uri="{FF2B5EF4-FFF2-40B4-BE49-F238E27FC236}">
                <a16:creationId xmlns:a16="http://schemas.microsoft.com/office/drawing/2014/main" id="{60BDD31B-E58B-77D7-699F-08C6AFFAA42D}"/>
              </a:ext>
              <a:ext uri="{C183D7F6-B498-43B3-948B-1728B52AA6E4}">
                <adec:decorative xmlns:adec="http://schemas.microsoft.com/office/drawing/2017/decorative" val="1"/>
              </a:ext>
            </a:extLst>
          </p:cNvPr>
          <p:cNvGrpSpPr/>
          <p:nvPr/>
        </p:nvGrpSpPr>
        <p:grpSpPr>
          <a:xfrm>
            <a:off x="7165667" y="3920468"/>
            <a:ext cx="968665" cy="1458264"/>
            <a:chOff x="4665252" y="3214140"/>
            <a:chExt cx="968665" cy="1458264"/>
          </a:xfrm>
        </p:grpSpPr>
        <p:sp>
          <p:nvSpPr>
            <p:cNvPr id="11" name="Oval 19">
              <a:extLst>
                <a:ext uri="{FF2B5EF4-FFF2-40B4-BE49-F238E27FC236}">
                  <a16:creationId xmlns:a16="http://schemas.microsoft.com/office/drawing/2014/main" id="{BC91F9BB-ED5E-AE52-9343-F98271BA4AE5}"/>
                </a:ext>
              </a:extLst>
            </p:cNvPr>
            <p:cNvSpPr/>
            <p:nvPr/>
          </p:nvSpPr>
          <p:spPr bwMode="auto">
            <a:xfrm>
              <a:off x="4770814" y="3214140"/>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1" name="Rectangle 250">
              <a:extLst>
                <a:ext uri="{FF2B5EF4-FFF2-40B4-BE49-F238E27FC236}">
                  <a16:creationId xmlns:a16="http://schemas.microsoft.com/office/drawing/2014/main" id="{F6C3F115-B378-4A3E-A0FC-3AE75F004984}"/>
                </a:ext>
              </a:extLst>
            </p:cNvPr>
            <p:cNvSpPr/>
            <p:nvPr/>
          </p:nvSpPr>
          <p:spPr>
            <a:xfrm>
              <a:off x="4665252" y="4122510"/>
              <a:ext cx="968665" cy="549894"/>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Copilot </a:t>
              </a:r>
            </a:p>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Studio</a:t>
              </a:r>
            </a:p>
          </p:txBody>
        </p:sp>
      </p:grpSp>
      <p:grpSp>
        <p:nvGrpSpPr>
          <p:cNvPr id="496" name="Group 495">
            <a:extLst>
              <a:ext uri="{FF2B5EF4-FFF2-40B4-BE49-F238E27FC236}">
                <a16:creationId xmlns:a16="http://schemas.microsoft.com/office/drawing/2014/main" id="{87BB34A6-5FCA-7B43-73F3-F3F96912B8C0}"/>
              </a:ext>
              <a:ext uri="{C183D7F6-B498-43B3-948B-1728B52AA6E4}">
                <adec:decorative xmlns:adec="http://schemas.microsoft.com/office/drawing/2017/decorative" val="1"/>
              </a:ext>
            </a:extLst>
          </p:cNvPr>
          <p:cNvGrpSpPr/>
          <p:nvPr/>
        </p:nvGrpSpPr>
        <p:grpSpPr>
          <a:xfrm>
            <a:off x="9157744" y="1537824"/>
            <a:ext cx="2496790" cy="4546279"/>
            <a:chOff x="9157744" y="1804554"/>
            <a:chExt cx="2496790" cy="4546279"/>
          </a:xfrm>
        </p:grpSpPr>
        <p:grpSp>
          <p:nvGrpSpPr>
            <p:cNvPr id="265" name="Group 264">
              <a:extLst>
                <a:ext uri="{FF2B5EF4-FFF2-40B4-BE49-F238E27FC236}">
                  <a16:creationId xmlns:a16="http://schemas.microsoft.com/office/drawing/2014/main" id="{3A5699B0-988D-4641-9271-127458F75D58}"/>
                </a:ext>
                <a:ext uri="{C183D7F6-B498-43B3-948B-1728B52AA6E4}">
                  <adec:decorative xmlns:adec="http://schemas.microsoft.com/office/drawing/2017/decorative" val="1"/>
                </a:ext>
              </a:extLst>
            </p:cNvPr>
            <p:cNvGrpSpPr/>
            <p:nvPr/>
          </p:nvGrpSpPr>
          <p:grpSpPr>
            <a:xfrm>
              <a:off x="9157744" y="2003666"/>
              <a:ext cx="635513" cy="4151423"/>
              <a:chOff x="9725410" y="1063839"/>
              <a:chExt cx="347472" cy="4152012"/>
            </a:xfrm>
          </p:grpSpPr>
          <p:cxnSp>
            <p:nvCxnSpPr>
              <p:cNvPr id="305" name="Straight Arrow Connector 304">
                <a:extLst>
                  <a:ext uri="{FF2B5EF4-FFF2-40B4-BE49-F238E27FC236}">
                    <a16:creationId xmlns:a16="http://schemas.microsoft.com/office/drawing/2014/main" id="{DF91546E-E2EB-4599-9B3B-D96DA7DF7B9A}"/>
                  </a:ext>
                </a:extLst>
              </p:cNvPr>
              <p:cNvCxnSpPr>
                <a:cxnSpLocks/>
              </p:cNvCxnSpPr>
              <p:nvPr/>
            </p:nvCxnSpPr>
            <p:spPr>
              <a:xfrm>
                <a:off x="9725410" y="1997168"/>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6" name="Straight Arrow Connector 305">
                <a:extLst>
                  <a:ext uri="{FF2B5EF4-FFF2-40B4-BE49-F238E27FC236}">
                    <a16:creationId xmlns:a16="http://schemas.microsoft.com/office/drawing/2014/main" id="{24DDEBC1-7D8B-4069-872E-6B94256449FF}"/>
                  </a:ext>
                </a:extLst>
              </p:cNvPr>
              <p:cNvCxnSpPr>
                <a:cxnSpLocks/>
              </p:cNvCxnSpPr>
              <p:nvPr/>
            </p:nvCxnSpPr>
            <p:spPr>
              <a:xfrm>
                <a:off x="9725410" y="106383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7" name="Straight Arrow Connector 306">
                <a:extLst>
                  <a:ext uri="{FF2B5EF4-FFF2-40B4-BE49-F238E27FC236}">
                    <a16:creationId xmlns:a16="http://schemas.microsoft.com/office/drawing/2014/main" id="{EBC4C540-795F-4CFF-8CCB-05A8A590820F}"/>
                  </a:ext>
                </a:extLst>
              </p:cNvPr>
              <p:cNvCxnSpPr>
                <a:cxnSpLocks/>
              </p:cNvCxnSpPr>
              <p:nvPr/>
            </p:nvCxnSpPr>
            <p:spPr>
              <a:xfrm>
                <a:off x="9725410" y="1531177"/>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8" name="Straight Arrow Connector 307">
                <a:extLst>
                  <a:ext uri="{FF2B5EF4-FFF2-40B4-BE49-F238E27FC236}">
                    <a16:creationId xmlns:a16="http://schemas.microsoft.com/office/drawing/2014/main" id="{F5CBA0ED-2A18-4F1C-8F44-0445D3B84D96}"/>
                  </a:ext>
                </a:extLst>
              </p:cNvPr>
              <p:cNvCxnSpPr>
                <a:cxnSpLocks/>
              </p:cNvCxnSpPr>
              <p:nvPr/>
            </p:nvCxnSpPr>
            <p:spPr>
              <a:xfrm>
                <a:off x="9725410" y="2929150"/>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9" name="Straight Connector 308">
                <a:extLst>
                  <a:ext uri="{FF2B5EF4-FFF2-40B4-BE49-F238E27FC236}">
                    <a16:creationId xmlns:a16="http://schemas.microsoft.com/office/drawing/2014/main" id="{E4A282E4-586F-4AC4-A95B-C8690B502178}"/>
                  </a:ext>
                </a:extLst>
              </p:cNvPr>
              <p:cNvCxnSpPr>
                <a:cxnSpLocks/>
              </p:cNvCxnSpPr>
              <p:nvPr/>
            </p:nvCxnSpPr>
            <p:spPr>
              <a:xfrm>
                <a:off x="9725410" y="1063839"/>
                <a:ext cx="0" cy="4152012"/>
              </a:xfrm>
              <a:prstGeom prst="line">
                <a:avLst/>
              </a:prstGeom>
              <a:noFill/>
              <a:ln w="12700" cap="rnd" cmpd="sng" algn="ctr">
                <a:solidFill>
                  <a:schemeClr val="bg2"/>
                </a:solidFill>
                <a:prstDash val="solid"/>
                <a:headEnd type="none" w="lg" len="med"/>
                <a:tailEnd type="none" w="lg" len="sm"/>
              </a:ln>
              <a:effectLst/>
            </p:spPr>
          </p:cxnSp>
          <p:cxnSp>
            <p:nvCxnSpPr>
              <p:cNvPr id="310" name="Straight Arrow Connector 309">
                <a:extLst>
                  <a:ext uri="{FF2B5EF4-FFF2-40B4-BE49-F238E27FC236}">
                    <a16:creationId xmlns:a16="http://schemas.microsoft.com/office/drawing/2014/main" id="{5258878B-4287-46DD-8039-9EB7E87346C1}"/>
                  </a:ext>
                </a:extLst>
              </p:cNvPr>
              <p:cNvCxnSpPr>
                <a:cxnSpLocks/>
              </p:cNvCxnSpPr>
              <p:nvPr/>
            </p:nvCxnSpPr>
            <p:spPr>
              <a:xfrm>
                <a:off x="9725410" y="246315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1" name="Straight Arrow Connector 310">
                <a:extLst>
                  <a:ext uri="{FF2B5EF4-FFF2-40B4-BE49-F238E27FC236}">
                    <a16:creationId xmlns:a16="http://schemas.microsoft.com/office/drawing/2014/main" id="{A2933060-2AAA-47D2-95AD-8595FF47D70D}"/>
                  </a:ext>
                </a:extLst>
              </p:cNvPr>
              <p:cNvCxnSpPr>
                <a:cxnSpLocks/>
              </p:cNvCxnSpPr>
              <p:nvPr/>
            </p:nvCxnSpPr>
            <p:spPr>
              <a:xfrm>
                <a:off x="9725410" y="339514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2" name="Straight Arrow Connector 311">
                <a:extLst>
                  <a:ext uri="{FF2B5EF4-FFF2-40B4-BE49-F238E27FC236}">
                    <a16:creationId xmlns:a16="http://schemas.microsoft.com/office/drawing/2014/main" id="{A0D027CE-0BF0-40C0-8C8F-0B46438B8711}"/>
                  </a:ext>
                </a:extLst>
              </p:cNvPr>
              <p:cNvCxnSpPr>
                <a:cxnSpLocks/>
              </p:cNvCxnSpPr>
              <p:nvPr/>
            </p:nvCxnSpPr>
            <p:spPr>
              <a:xfrm>
                <a:off x="9725410" y="521585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3" name="Straight Arrow Connector 312">
                <a:extLst>
                  <a:ext uri="{FF2B5EF4-FFF2-40B4-BE49-F238E27FC236}">
                    <a16:creationId xmlns:a16="http://schemas.microsoft.com/office/drawing/2014/main" id="{2A2C5106-90BA-4962-AFC4-05FC66684A9D}"/>
                  </a:ext>
                </a:extLst>
              </p:cNvPr>
              <p:cNvCxnSpPr>
                <a:cxnSpLocks/>
              </p:cNvCxnSpPr>
              <p:nvPr/>
            </p:nvCxnSpPr>
            <p:spPr>
              <a:xfrm>
                <a:off x="9725410" y="4327123"/>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4" name="Straight Arrow Connector 313">
                <a:extLst>
                  <a:ext uri="{FF2B5EF4-FFF2-40B4-BE49-F238E27FC236}">
                    <a16:creationId xmlns:a16="http://schemas.microsoft.com/office/drawing/2014/main" id="{9EBC05A1-5D69-466C-B82A-7EF4F9B0CD1D}"/>
                  </a:ext>
                </a:extLst>
              </p:cNvPr>
              <p:cNvCxnSpPr>
                <a:cxnSpLocks/>
              </p:cNvCxnSpPr>
              <p:nvPr/>
            </p:nvCxnSpPr>
            <p:spPr>
              <a:xfrm>
                <a:off x="9725410" y="4793114"/>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5" name="Straight Arrow Connector 314">
                <a:extLst>
                  <a:ext uri="{FF2B5EF4-FFF2-40B4-BE49-F238E27FC236}">
                    <a16:creationId xmlns:a16="http://schemas.microsoft.com/office/drawing/2014/main" id="{B17CFC35-1704-4A8B-A179-AE158759C910}"/>
                  </a:ext>
                </a:extLst>
              </p:cNvPr>
              <p:cNvCxnSpPr>
                <a:cxnSpLocks/>
              </p:cNvCxnSpPr>
              <p:nvPr/>
            </p:nvCxnSpPr>
            <p:spPr>
              <a:xfrm>
                <a:off x="9725410" y="3861132"/>
                <a:ext cx="347472" cy="0"/>
              </a:xfrm>
              <a:prstGeom prst="straightConnector1">
                <a:avLst/>
              </a:prstGeom>
              <a:noFill/>
              <a:ln w="12700" cap="rnd" cmpd="sng" algn="ctr">
                <a:solidFill>
                  <a:schemeClr val="bg2"/>
                </a:solidFill>
                <a:prstDash val="solid"/>
                <a:headEnd type="none" w="lg" len="med"/>
                <a:tailEnd type="arrow" w="lg" len="sm"/>
              </a:ln>
              <a:effectLst/>
            </p:spPr>
          </p:cxnSp>
        </p:grpSp>
        <p:grpSp>
          <p:nvGrpSpPr>
            <p:cNvPr id="493" name="Group 492">
              <a:extLst>
                <a:ext uri="{FF2B5EF4-FFF2-40B4-BE49-F238E27FC236}">
                  <a16:creationId xmlns:a16="http://schemas.microsoft.com/office/drawing/2014/main" id="{1934DF1D-2293-BB1C-BA3A-89D60FB1355A}"/>
                </a:ext>
              </a:extLst>
            </p:cNvPr>
            <p:cNvGrpSpPr/>
            <p:nvPr/>
          </p:nvGrpSpPr>
          <p:grpSpPr>
            <a:xfrm>
              <a:off x="9927559" y="1804554"/>
              <a:ext cx="1726975" cy="4546279"/>
              <a:chOff x="9927559" y="1804554"/>
              <a:chExt cx="1726975" cy="4546279"/>
            </a:xfrm>
          </p:grpSpPr>
          <p:sp>
            <p:nvSpPr>
              <p:cNvPr id="266" name="TextBox 265">
                <a:extLst>
                  <a:ext uri="{FF2B5EF4-FFF2-40B4-BE49-F238E27FC236}">
                    <a16:creationId xmlns:a16="http://schemas.microsoft.com/office/drawing/2014/main" id="{F6E281E3-D43F-4EF6-B0E5-8EE76E7E1B31}"/>
                  </a:ext>
                </a:extLst>
              </p:cNvPr>
              <p:cNvSpPr txBox="1"/>
              <p:nvPr/>
            </p:nvSpPr>
            <p:spPr>
              <a:xfrm>
                <a:off x="10441060" y="2852860"/>
                <a:ext cx="437620"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Teams</a:t>
                </a:r>
              </a:p>
            </p:txBody>
          </p:sp>
          <p:sp>
            <p:nvSpPr>
              <p:cNvPr id="267" name="TextBox 266">
                <a:extLst>
                  <a:ext uri="{FF2B5EF4-FFF2-40B4-BE49-F238E27FC236}">
                    <a16:creationId xmlns:a16="http://schemas.microsoft.com/office/drawing/2014/main" id="{92A91A8C-0F69-47F0-95F1-1CD970BA5226}"/>
                  </a:ext>
                </a:extLst>
              </p:cNvPr>
              <p:cNvSpPr txBox="1"/>
              <p:nvPr/>
            </p:nvSpPr>
            <p:spPr>
              <a:xfrm>
                <a:off x="10441060" y="3319010"/>
                <a:ext cx="650819"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Facebook</a:t>
                </a:r>
              </a:p>
            </p:txBody>
          </p:sp>
          <p:sp>
            <p:nvSpPr>
              <p:cNvPr id="268" name="TextBox 267">
                <a:extLst>
                  <a:ext uri="{FF2B5EF4-FFF2-40B4-BE49-F238E27FC236}">
                    <a16:creationId xmlns:a16="http://schemas.microsoft.com/office/drawing/2014/main" id="{D2DB17D5-41F9-4CC9-A67D-F170DB2898D4}"/>
                  </a:ext>
                </a:extLst>
              </p:cNvPr>
              <p:cNvSpPr txBox="1"/>
              <p:nvPr/>
            </p:nvSpPr>
            <p:spPr>
              <a:xfrm>
                <a:off x="10441060" y="2386712"/>
                <a:ext cx="471283"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Mobile</a:t>
                </a:r>
              </a:p>
            </p:txBody>
          </p:sp>
          <p:sp>
            <p:nvSpPr>
              <p:cNvPr id="269" name="TextBox 268">
                <a:extLst>
                  <a:ext uri="{FF2B5EF4-FFF2-40B4-BE49-F238E27FC236}">
                    <a16:creationId xmlns:a16="http://schemas.microsoft.com/office/drawing/2014/main" id="{A1984C13-7352-410B-9F52-62CD92411CC7}"/>
                  </a:ext>
                </a:extLst>
              </p:cNvPr>
              <p:cNvSpPr txBox="1"/>
              <p:nvPr/>
            </p:nvSpPr>
            <p:spPr>
              <a:xfrm>
                <a:off x="10441060" y="6077684"/>
                <a:ext cx="77425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Many more</a:t>
                </a:r>
              </a:p>
            </p:txBody>
          </p:sp>
          <p:sp>
            <p:nvSpPr>
              <p:cNvPr id="270" name="TextBox 269">
                <a:extLst>
                  <a:ext uri="{FF2B5EF4-FFF2-40B4-BE49-F238E27FC236}">
                    <a16:creationId xmlns:a16="http://schemas.microsoft.com/office/drawing/2014/main" id="{716DB229-6511-40BF-B522-67D6B214C691}"/>
                  </a:ext>
                </a:extLst>
              </p:cNvPr>
              <p:cNvSpPr txBox="1"/>
              <p:nvPr/>
            </p:nvSpPr>
            <p:spPr>
              <a:xfrm>
                <a:off x="10441060" y="5183599"/>
                <a:ext cx="1213474"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Direct line Speech</a:t>
                </a:r>
              </a:p>
            </p:txBody>
          </p:sp>
          <p:sp>
            <p:nvSpPr>
              <p:cNvPr id="271" name="TextBox 270">
                <a:extLst>
                  <a:ext uri="{FF2B5EF4-FFF2-40B4-BE49-F238E27FC236}">
                    <a16:creationId xmlns:a16="http://schemas.microsoft.com/office/drawing/2014/main" id="{1F8FAEA5-DF59-4541-AD44-379DFA98F6AD}"/>
                  </a:ext>
                </a:extLst>
              </p:cNvPr>
              <p:cNvSpPr txBox="1"/>
              <p:nvPr/>
            </p:nvSpPr>
            <p:spPr>
              <a:xfrm>
                <a:off x="10441060" y="4251304"/>
                <a:ext cx="363882"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Email</a:t>
                </a:r>
              </a:p>
            </p:txBody>
          </p:sp>
          <p:sp>
            <p:nvSpPr>
              <p:cNvPr id="272" name="TextBox 271">
                <a:extLst>
                  <a:ext uri="{FF2B5EF4-FFF2-40B4-BE49-F238E27FC236}">
                    <a16:creationId xmlns:a16="http://schemas.microsoft.com/office/drawing/2014/main" id="{388BA785-8297-4379-8C30-BBDE08AC1B5E}"/>
                  </a:ext>
                </a:extLst>
              </p:cNvPr>
              <p:cNvSpPr txBox="1"/>
              <p:nvPr/>
            </p:nvSpPr>
            <p:spPr>
              <a:xfrm>
                <a:off x="10441060" y="4717452"/>
                <a:ext cx="344646"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Slack</a:t>
                </a:r>
              </a:p>
            </p:txBody>
          </p:sp>
          <p:sp>
            <p:nvSpPr>
              <p:cNvPr id="273" name="TextBox 272">
                <a:extLst>
                  <a:ext uri="{FF2B5EF4-FFF2-40B4-BE49-F238E27FC236}">
                    <a16:creationId xmlns:a16="http://schemas.microsoft.com/office/drawing/2014/main" id="{B29AAE36-FED7-40AD-9177-E829074241E7}"/>
                  </a:ext>
                </a:extLst>
              </p:cNvPr>
              <p:cNvSpPr txBox="1"/>
              <p:nvPr/>
            </p:nvSpPr>
            <p:spPr>
              <a:xfrm>
                <a:off x="10441060" y="3785157"/>
                <a:ext cx="745397"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Telephony </a:t>
                </a:r>
              </a:p>
            </p:txBody>
          </p:sp>
          <p:sp>
            <p:nvSpPr>
              <p:cNvPr id="281" name="TextBox 280">
                <a:extLst>
                  <a:ext uri="{FF2B5EF4-FFF2-40B4-BE49-F238E27FC236}">
                    <a16:creationId xmlns:a16="http://schemas.microsoft.com/office/drawing/2014/main" id="{12532815-DCE8-4284-B83C-378F43D0C207}"/>
                  </a:ext>
                </a:extLst>
              </p:cNvPr>
              <p:cNvSpPr txBox="1"/>
              <p:nvPr/>
            </p:nvSpPr>
            <p:spPr>
              <a:xfrm>
                <a:off x="10441060" y="1920566"/>
                <a:ext cx="54983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Website</a:t>
                </a:r>
              </a:p>
            </p:txBody>
          </p:sp>
          <p:grpSp>
            <p:nvGrpSpPr>
              <p:cNvPr id="134" name="Group 133">
                <a:extLst>
                  <a:ext uri="{FF2B5EF4-FFF2-40B4-BE49-F238E27FC236}">
                    <a16:creationId xmlns:a16="http://schemas.microsoft.com/office/drawing/2014/main" id="{221EFDEC-5C33-AD3F-CEFE-F0B346395A61}"/>
                  </a:ext>
                </a:extLst>
              </p:cNvPr>
              <p:cNvGrpSpPr>
                <a:grpSpLocks/>
              </p:cNvGrpSpPr>
              <p:nvPr/>
            </p:nvGrpSpPr>
            <p:grpSpPr>
              <a:xfrm>
                <a:off x="9982625" y="5626100"/>
                <a:ext cx="921869" cy="211012"/>
                <a:chOff x="10136656" y="-1799946"/>
                <a:chExt cx="921869" cy="211012"/>
              </a:xfrm>
            </p:grpSpPr>
            <p:pic>
              <p:nvPicPr>
                <p:cNvPr id="131" name="Picture 130" descr="Graphical user interface&#10;&#10;Description automatically generated">
                  <a:extLst>
                    <a:ext uri="{FF2B5EF4-FFF2-40B4-BE49-F238E27FC236}">
                      <a16:creationId xmlns:a16="http://schemas.microsoft.com/office/drawing/2014/main" id="{457FB3CC-20F2-6EF2-DF07-B32D6813688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666" t="28871" r="69650" b="28871"/>
                <a:stretch/>
              </p:blipFill>
              <p:spPr>
                <a:xfrm>
                  <a:off x="10136656" y="-1799946"/>
                  <a:ext cx="224668" cy="211012"/>
                </a:xfrm>
                <a:prstGeom prst="rect">
                  <a:avLst/>
                </a:prstGeom>
              </p:spPr>
            </p:pic>
            <p:pic>
              <p:nvPicPr>
                <p:cNvPr id="132" name="Picture 131" descr="Graphical user interface&#10;&#10;Description automatically generated">
                  <a:extLst>
                    <a:ext uri="{FF2B5EF4-FFF2-40B4-BE49-F238E27FC236}">
                      <a16:creationId xmlns:a16="http://schemas.microsoft.com/office/drawing/2014/main" id="{1650A32C-C71A-238B-4BAA-CAD9451D1C83}"/>
                    </a:ext>
                  </a:extLst>
                </p:cNvPr>
                <p:cNvPicPr>
                  <a:picLocks noChangeAspect="1"/>
                </p:cNvPicPr>
                <p:nvPr/>
              </p:nvPicPr>
              <p:blipFill rotWithShape="1">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10361324" y="-1799946"/>
                  <a:ext cx="697201" cy="211012"/>
                </a:xfrm>
                <a:prstGeom prst="rect">
                  <a:avLst/>
                </a:prstGeom>
              </p:spPr>
            </p:pic>
          </p:grpSp>
          <p:pic>
            <p:nvPicPr>
              <p:cNvPr id="97" name="Picture 8" descr="New Slack Logo 2019 PNG Transparent &amp;amp; SVG Vector - Freebie Supply">
                <a:extLst>
                  <a:ext uri="{FF2B5EF4-FFF2-40B4-BE49-F238E27FC236}">
                    <a16:creationId xmlns:a16="http://schemas.microsoft.com/office/drawing/2014/main" id="{A23AFEC8-1328-467B-0A53-61D22DDB22B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72868" y="4638311"/>
                <a:ext cx="245796" cy="245796"/>
              </a:xfrm>
              <a:prstGeom prst="rect">
                <a:avLst/>
              </a:prstGeom>
              <a:noFill/>
              <a:extLst>
                <a:ext uri="{909E8E84-426E-40DD-AFC4-6F175D3DCCD1}">
                  <a14:hiddenFill xmlns:a14="http://schemas.microsoft.com/office/drawing/2010/main">
                    <a:solidFill>
                      <a:srgbClr val="FFFFFF"/>
                    </a:solidFill>
                  </a14:hiddenFill>
                </a:ext>
              </a:extLst>
            </p:spPr>
          </p:pic>
          <p:sp>
            <p:nvSpPr>
              <p:cNvPr id="136" name="Oval 30_1">
                <a:extLst>
                  <a:ext uri="{FF2B5EF4-FFF2-40B4-BE49-F238E27FC236}">
                    <a16:creationId xmlns:a16="http://schemas.microsoft.com/office/drawing/2014/main" id="{FDFC12B8-CF5E-C296-396F-1193F8036C21}"/>
                  </a:ext>
                </a:extLst>
              </p:cNvPr>
              <p:cNvSpPr/>
              <p:nvPr/>
            </p:nvSpPr>
            <p:spPr bwMode="auto">
              <a:xfrm>
                <a:off x="9927559" y="1804554"/>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1" name="Oval 30_1">
                <a:extLst>
                  <a:ext uri="{FF2B5EF4-FFF2-40B4-BE49-F238E27FC236}">
                    <a16:creationId xmlns:a16="http://schemas.microsoft.com/office/drawing/2014/main" id="{816E1329-5F80-E557-0E0F-2C96EA43D5F2}"/>
                  </a:ext>
                </a:extLst>
              </p:cNvPr>
              <p:cNvSpPr/>
              <p:nvPr/>
            </p:nvSpPr>
            <p:spPr bwMode="auto">
              <a:xfrm>
                <a:off x="9927559" y="2266197"/>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8" name="Oval 30_1">
                <a:extLst>
                  <a:ext uri="{FF2B5EF4-FFF2-40B4-BE49-F238E27FC236}">
                    <a16:creationId xmlns:a16="http://schemas.microsoft.com/office/drawing/2014/main" id="{7202A8F8-D730-16C4-3B2B-3932D8664E9F}"/>
                  </a:ext>
                </a:extLst>
              </p:cNvPr>
              <p:cNvSpPr/>
              <p:nvPr/>
            </p:nvSpPr>
            <p:spPr bwMode="auto">
              <a:xfrm>
                <a:off x="9927559" y="2727840"/>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9" name="Oval 30_1">
                <a:extLst>
                  <a:ext uri="{FF2B5EF4-FFF2-40B4-BE49-F238E27FC236}">
                    <a16:creationId xmlns:a16="http://schemas.microsoft.com/office/drawing/2014/main" id="{F2B0672C-95E5-66A7-D8E8-4CC5CF8D699F}"/>
                  </a:ext>
                </a:extLst>
              </p:cNvPr>
              <p:cNvSpPr/>
              <p:nvPr/>
            </p:nvSpPr>
            <p:spPr bwMode="auto">
              <a:xfrm>
                <a:off x="9927559" y="3189483"/>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6" name="Oval 30_1">
                <a:extLst>
                  <a:ext uri="{FF2B5EF4-FFF2-40B4-BE49-F238E27FC236}">
                    <a16:creationId xmlns:a16="http://schemas.microsoft.com/office/drawing/2014/main" id="{5DBBF455-E56B-5987-9020-C293BFFC1796}"/>
                  </a:ext>
                </a:extLst>
              </p:cNvPr>
              <p:cNvSpPr/>
              <p:nvPr/>
            </p:nvSpPr>
            <p:spPr bwMode="auto">
              <a:xfrm>
                <a:off x="9927559" y="3651126"/>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5" name="Oval 30_1">
                <a:extLst>
                  <a:ext uri="{FF2B5EF4-FFF2-40B4-BE49-F238E27FC236}">
                    <a16:creationId xmlns:a16="http://schemas.microsoft.com/office/drawing/2014/main" id="{CD42549A-758C-FD50-9BC2-43A959FDD2DF}"/>
                  </a:ext>
                </a:extLst>
              </p:cNvPr>
              <p:cNvSpPr/>
              <p:nvPr/>
            </p:nvSpPr>
            <p:spPr bwMode="auto">
              <a:xfrm>
                <a:off x="9927559" y="503605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99" name="Oval 30_1">
                <a:extLst>
                  <a:ext uri="{FF2B5EF4-FFF2-40B4-BE49-F238E27FC236}">
                    <a16:creationId xmlns:a16="http://schemas.microsoft.com/office/drawing/2014/main" id="{D0ECE7EB-A5F9-8238-DAC4-519DDACA918C}"/>
                  </a:ext>
                </a:extLst>
              </p:cNvPr>
              <p:cNvSpPr/>
              <p:nvPr/>
            </p:nvSpPr>
            <p:spPr bwMode="auto">
              <a:xfrm>
                <a:off x="9927559" y="595934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34" name="Group 333">
                <a:extLst>
                  <a:ext uri="{FF2B5EF4-FFF2-40B4-BE49-F238E27FC236}">
                    <a16:creationId xmlns:a16="http://schemas.microsoft.com/office/drawing/2014/main" id="{681B3AF1-39B9-EAAC-4D8F-3C11F3160C28}"/>
                  </a:ext>
                </a:extLst>
              </p:cNvPr>
              <p:cNvGrpSpPr/>
              <p:nvPr/>
            </p:nvGrpSpPr>
            <p:grpSpPr>
              <a:xfrm>
                <a:off x="10023935" y="4209177"/>
                <a:ext cx="198736" cy="198672"/>
                <a:chOff x="5837142" y="5645124"/>
                <a:chExt cx="198736" cy="198672"/>
              </a:xfrm>
            </p:grpSpPr>
            <p:sp>
              <p:nvSpPr>
                <p:cNvPr id="335" name="Freeform: Shape 334">
                  <a:extLst>
                    <a:ext uri="{FF2B5EF4-FFF2-40B4-BE49-F238E27FC236}">
                      <a16:creationId xmlns:a16="http://schemas.microsoft.com/office/drawing/2014/main" id="{F0AEE6CB-BAB5-8D0B-4D2E-98F66D3AE717}"/>
                    </a:ext>
                  </a:extLst>
                </p:cNvPr>
                <p:cNvSpPr/>
                <p:nvPr/>
              </p:nvSpPr>
              <p:spPr>
                <a:xfrm>
                  <a:off x="5876397" y="5645124"/>
                  <a:ext cx="120155" cy="136768"/>
                </a:xfrm>
                <a:custGeom>
                  <a:avLst/>
                  <a:gdLst>
                    <a:gd name="connsiteX0" fmla="*/ 403829 w 427338"/>
                    <a:gd name="connsiteY0" fmla="*/ 0 h 486420"/>
                    <a:gd name="connsiteX1" fmla="*/ 23512 w 427338"/>
                    <a:gd name="connsiteY1" fmla="*/ 0 h 486420"/>
                    <a:gd name="connsiteX2" fmla="*/ 0 w 427338"/>
                    <a:gd name="connsiteY2" fmla="*/ 23530 h 486420"/>
                    <a:gd name="connsiteX3" fmla="*/ 0 w 427338"/>
                    <a:gd name="connsiteY3" fmla="*/ 307673 h 486420"/>
                    <a:gd name="connsiteX4" fmla="*/ 213807 w 427338"/>
                    <a:gd name="connsiteY4" fmla="*/ 486421 h 486420"/>
                    <a:gd name="connsiteX5" fmla="*/ 427338 w 427338"/>
                    <a:gd name="connsiteY5" fmla="*/ 307842 h 486420"/>
                    <a:gd name="connsiteX6" fmla="*/ 427338 w 427338"/>
                    <a:gd name="connsiteY6" fmla="*/ 23530 h 486420"/>
                    <a:gd name="connsiteX7" fmla="*/ 403829 w 427338"/>
                    <a:gd name="connsiteY7" fmla="*/ 0 h 4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338" h="486420">
                      <a:moveTo>
                        <a:pt x="403829" y="0"/>
                      </a:moveTo>
                      <a:lnTo>
                        <a:pt x="23512" y="0"/>
                      </a:lnTo>
                      <a:cubicBezTo>
                        <a:pt x="10527" y="0"/>
                        <a:pt x="0" y="10534"/>
                        <a:pt x="0" y="23530"/>
                      </a:cubicBezTo>
                      <a:lnTo>
                        <a:pt x="0" y="307673"/>
                      </a:lnTo>
                      <a:lnTo>
                        <a:pt x="213807" y="486421"/>
                      </a:lnTo>
                      <a:lnTo>
                        <a:pt x="427338" y="307842"/>
                      </a:lnTo>
                      <a:lnTo>
                        <a:pt x="427338" y="23530"/>
                      </a:lnTo>
                      <a:cubicBezTo>
                        <a:pt x="427340" y="10534"/>
                        <a:pt x="416814" y="0"/>
                        <a:pt x="403829" y="0"/>
                      </a:cubicBezTo>
                      <a:close/>
                    </a:path>
                  </a:pathLst>
                </a:custGeom>
                <a:solidFill>
                  <a:schemeClr val="bg2"/>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C90020B8-5695-6D7F-4219-DC7C36E85F84}"/>
                    </a:ext>
                  </a:extLst>
                </p:cNvPr>
                <p:cNvSpPr/>
                <p:nvPr/>
              </p:nvSpPr>
              <p:spPr>
                <a:xfrm>
                  <a:off x="6008187" y="5698696"/>
                  <a:ext cx="27691" cy="23255"/>
                </a:xfrm>
                <a:custGeom>
                  <a:avLst/>
                  <a:gdLst>
                    <a:gd name="connsiteX0" fmla="*/ 0 w 98485"/>
                    <a:gd name="connsiteY0" fmla="*/ 82709 h 82709"/>
                    <a:gd name="connsiteX1" fmla="*/ 98486 w 98485"/>
                    <a:gd name="connsiteY1" fmla="*/ 0 h 82709"/>
                    <a:gd name="connsiteX2" fmla="*/ 0 w 98485"/>
                    <a:gd name="connsiteY2" fmla="*/ 0 h 82709"/>
                  </a:gdLst>
                  <a:ahLst/>
                  <a:cxnLst>
                    <a:cxn ang="0">
                      <a:pos x="connsiteX0" y="connsiteY0"/>
                    </a:cxn>
                    <a:cxn ang="0">
                      <a:pos x="connsiteX1" y="connsiteY1"/>
                    </a:cxn>
                    <a:cxn ang="0">
                      <a:pos x="connsiteX2" y="connsiteY2"/>
                    </a:cxn>
                  </a:cxnLst>
                  <a:rect l="l" t="t" r="r" b="b"/>
                  <a:pathLst>
                    <a:path w="98485" h="82709">
                      <a:moveTo>
                        <a:pt x="0" y="82709"/>
                      </a:moveTo>
                      <a:lnTo>
                        <a:pt x="98486" y="0"/>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FCE98175-73A1-CFEB-A21A-9BD32F2BC412}"/>
                    </a:ext>
                  </a:extLst>
                </p:cNvPr>
                <p:cNvSpPr/>
                <p:nvPr/>
              </p:nvSpPr>
              <p:spPr>
                <a:xfrm>
                  <a:off x="5837206" y="5714100"/>
                  <a:ext cx="73589" cy="123045"/>
                </a:xfrm>
                <a:custGeom>
                  <a:avLst/>
                  <a:gdLst>
                    <a:gd name="connsiteX0" fmla="*/ 0 w 261722"/>
                    <a:gd name="connsiteY0" fmla="*/ 437617 h 437616"/>
                    <a:gd name="connsiteX1" fmla="*/ 261723 w 261722"/>
                    <a:gd name="connsiteY1" fmla="*/ 218808 h 437616"/>
                    <a:gd name="connsiteX2" fmla="*/ 0 w 261722"/>
                    <a:gd name="connsiteY2" fmla="*/ 0 h 437616"/>
                  </a:gdLst>
                  <a:ahLst/>
                  <a:cxnLst>
                    <a:cxn ang="0">
                      <a:pos x="connsiteX0" y="connsiteY0"/>
                    </a:cxn>
                    <a:cxn ang="0">
                      <a:pos x="connsiteX1" y="connsiteY1"/>
                    </a:cxn>
                    <a:cxn ang="0">
                      <a:pos x="connsiteX2" y="connsiteY2"/>
                    </a:cxn>
                  </a:cxnLst>
                  <a:rect l="l" t="t" r="r" b="b"/>
                  <a:pathLst>
                    <a:path w="261722" h="437616">
                      <a:moveTo>
                        <a:pt x="0" y="437617"/>
                      </a:moveTo>
                      <a:lnTo>
                        <a:pt x="261723" y="218808"/>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205B4F2C-4040-DBFB-EAF5-8B71B38A6310}"/>
                    </a:ext>
                  </a:extLst>
                </p:cNvPr>
                <p:cNvSpPr/>
                <p:nvPr/>
              </p:nvSpPr>
              <p:spPr>
                <a:xfrm>
                  <a:off x="5847500" y="5783231"/>
                  <a:ext cx="177998" cy="60565"/>
                </a:xfrm>
                <a:custGeom>
                  <a:avLst/>
                  <a:gdLst>
                    <a:gd name="connsiteX0" fmla="*/ 375505 w 633059"/>
                    <a:gd name="connsiteY0" fmla="*/ 6 h 215401"/>
                    <a:gd name="connsiteX1" fmla="*/ 329851 w 633059"/>
                    <a:gd name="connsiteY1" fmla="*/ 38186 h 215401"/>
                    <a:gd name="connsiteX2" fmla="*/ 303323 w 633059"/>
                    <a:gd name="connsiteY2" fmla="*/ 38187 h 215401"/>
                    <a:gd name="connsiteX3" fmla="*/ 257646 w 633059"/>
                    <a:gd name="connsiteY3" fmla="*/ 0 h 215401"/>
                    <a:gd name="connsiteX4" fmla="*/ 0 w 633059"/>
                    <a:gd name="connsiteY4" fmla="*/ 215401 h 215401"/>
                    <a:gd name="connsiteX5" fmla="*/ 633060 w 633059"/>
                    <a:gd name="connsiteY5" fmla="*/ 215401 h 21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059" h="215401">
                      <a:moveTo>
                        <a:pt x="375505" y="6"/>
                      </a:moveTo>
                      <a:lnTo>
                        <a:pt x="329851" y="38186"/>
                      </a:lnTo>
                      <a:cubicBezTo>
                        <a:pt x="323309" y="43363"/>
                        <a:pt x="312307" y="45391"/>
                        <a:pt x="303323" y="38187"/>
                      </a:cubicBezTo>
                      <a:lnTo>
                        <a:pt x="257646" y="0"/>
                      </a:lnTo>
                      <a:lnTo>
                        <a:pt x="0" y="215401"/>
                      </a:lnTo>
                      <a:lnTo>
                        <a:pt x="633060" y="215401"/>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FEF4BB5F-D812-41F3-332C-93E84F14C313}"/>
                    </a:ext>
                  </a:extLst>
                </p:cNvPr>
                <p:cNvSpPr/>
                <p:nvPr/>
              </p:nvSpPr>
              <p:spPr>
                <a:xfrm>
                  <a:off x="5962189" y="5714103"/>
                  <a:ext cx="73560" cy="123040"/>
                </a:xfrm>
                <a:custGeom>
                  <a:avLst/>
                  <a:gdLst>
                    <a:gd name="connsiteX0" fmla="*/ 261622 w 261621"/>
                    <a:gd name="connsiteY0" fmla="*/ 0 h 437596"/>
                    <a:gd name="connsiteX1" fmla="*/ 0 w 261621"/>
                    <a:gd name="connsiteY1" fmla="*/ 218797 h 437596"/>
                    <a:gd name="connsiteX2" fmla="*/ 261622 w 261621"/>
                    <a:gd name="connsiteY2" fmla="*/ 437596 h 437596"/>
                  </a:gdLst>
                  <a:ahLst/>
                  <a:cxnLst>
                    <a:cxn ang="0">
                      <a:pos x="connsiteX0" y="connsiteY0"/>
                    </a:cxn>
                    <a:cxn ang="0">
                      <a:pos x="connsiteX1" y="connsiteY1"/>
                    </a:cxn>
                    <a:cxn ang="0">
                      <a:pos x="connsiteX2" y="connsiteY2"/>
                    </a:cxn>
                  </a:cxnLst>
                  <a:rect l="l" t="t" r="r" b="b"/>
                  <a:pathLst>
                    <a:path w="261621" h="437596">
                      <a:moveTo>
                        <a:pt x="261622" y="0"/>
                      </a:moveTo>
                      <a:lnTo>
                        <a:pt x="0" y="218797"/>
                      </a:lnTo>
                      <a:lnTo>
                        <a:pt x="261622" y="437596"/>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FD5218E4-1712-671E-7D31-FB6D6B7CAA1B}"/>
                    </a:ext>
                  </a:extLst>
                </p:cNvPr>
                <p:cNvSpPr/>
                <p:nvPr/>
              </p:nvSpPr>
              <p:spPr>
                <a:xfrm>
                  <a:off x="5837142" y="5699035"/>
                  <a:ext cx="27709" cy="23253"/>
                </a:xfrm>
                <a:custGeom>
                  <a:avLst/>
                  <a:gdLst>
                    <a:gd name="connsiteX0" fmla="*/ 98549 w 98549"/>
                    <a:gd name="connsiteY0" fmla="*/ 82700 h 82699"/>
                    <a:gd name="connsiteX1" fmla="*/ 0 w 98549"/>
                    <a:gd name="connsiteY1" fmla="*/ 0 h 82699"/>
                    <a:gd name="connsiteX2" fmla="*/ 98549 w 98549"/>
                    <a:gd name="connsiteY2" fmla="*/ 0 h 82699"/>
                  </a:gdLst>
                  <a:ahLst/>
                  <a:cxnLst>
                    <a:cxn ang="0">
                      <a:pos x="connsiteX0" y="connsiteY0"/>
                    </a:cxn>
                    <a:cxn ang="0">
                      <a:pos x="connsiteX1" y="connsiteY1"/>
                    </a:cxn>
                    <a:cxn ang="0">
                      <a:pos x="connsiteX2" y="connsiteY2"/>
                    </a:cxn>
                  </a:cxnLst>
                  <a:rect l="l" t="t" r="r" b="b"/>
                  <a:pathLst>
                    <a:path w="98549" h="82699">
                      <a:moveTo>
                        <a:pt x="98549" y="82700"/>
                      </a:moveTo>
                      <a:lnTo>
                        <a:pt x="0" y="0"/>
                      </a:lnTo>
                      <a:lnTo>
                        <a:pt x="98549"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5" name="Group 404">
                <a:extLst>
                  <a:ext uri="{FF2B5EF4-FFF2-40B4-BE49-F238E27FC236}">
                    <a16:creationId xmlns:a16="http://schemas.microsoft.com/office/drawing/2014/main" id="{CB67939B-9D66-324B-0E14-AB2FDF765CB5}"/>
                  </a:ext>
                </a:extLst>
              </p:cNvPr>
              <p:cNvGrpSpPr/>
              <p:nvPr/>
            </p:nvGrpSpPr>
            <p:grpSpPr>
              <a:xfrm>
                <a:off x="9994775" y="1871770"/>
                <a:ext cx="257056" cy="257056"/>
                <a:chOff x="7048383" y="7078136"/>
                <a:chExt cx="4470397" cy="4470400"/>
              </a:xfrm>
            </p:grpSpPr>
            <p:sp>
              <p:nvSpPr>
                <p:cNvPr id="406" name="Freeform: Shape 405">
                  <a:extLst>
                    <a:ext uri="{FF2B5EF4-FFF2-40B4-BE49-F238E27FC236}">
                      <a16:creationId xmlns:a16="http://schemas.microsoft.com/office/drawing/2014/main" id="{794D2FC2-6192-D4E1-B735-EEB2FACF2994}"/>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FC5034D0-5AFD-6240-6DFB-22BB6EC2CFEF}"/>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507CE1A1-D0A7-1ADF-69FB-E61DB781AD60}"/>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08A4087-AA56-9080-D88F-71F61C6F6A9C}"/>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FF28C0FE-FA51-8AFA-FCE1-55ED9EC95329}"/>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AB02FB00-048B-AD62-10E1-8D75D5741351}"/>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A9DCF239-4CDC-BC77-4614-FAB1FECBA596}"/>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2A66E9E5-9393-29BD-4F57-466E7D46B2D5}"/>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9CEA6F7D-C890-B7C7-0898-9A8E5BAE016D}"/>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20" name="Group 419">
                <a:extLst>
                  <a:ext uri="{FF2B5EF4-FFF2-40B4-BE49-F238E27FC236}">
                    <a16:creationId xmlns:a16="http://schemas.microsoft.com/office/drawing/2014/main" id="{B5FE9F6C-FC9C-BF32-5EDD-B145BFC3B746}"/>
                  </a:ext>
                </a:extLst>
              </p:cNvPr>
              <p:cNvGrpSpPr>
                <a:grpSpLocks/>
              </p:cNvGrpSpPr>
              <p:nvPr/>
            </p:nvGrpSpPr>
            <p:grpSpPr>
              <a:xfrm>
                <a:off x="10011296" y="3273255"/>
                <a:ext cx="224015" cy="223944"/>
                <a:chOff x="-769038" y="6135844"/>
                <a:chExt cx="360707" cy="328018"/>
              </a:xfrm>
            </p:grpSpPr>
            <p:sp>
              <p:nvSpPr>
                <p:cNvPr id="421" name="Freeform: Shape 420">
                  <a:extLst>
                    <a:ext uri="{FF2B5EF4-FFF2-40B4-BE49-F238E27FC236}">
                      <a16:creationId xmlns:a16="http://schemas.microsoft.com/office/drawing/2014/main" id="{CA48071B-4CB2-5120-E45E-E1854C3F1280}"/>
                    </a:ext>
                  </a:extLst>
                </p:cNvPr>
                <p:cNvSpPr/>
                <p:nvPr/>
              </p:nvSpPr>
              <p:spPr>
                <a:xfrm>
                  <a:off x="-699151" y="6260401"/>
                  <a:ext cx="11272" cy="67632"/>
                </a:xfrm>
                <a:custGeom>
                  <a:avLst/>
                  <a:gdLst>
                    <a:gd name="connsiteX0" fmla="*/ 0 w 11272"/>
                    <a:gd name="connsiteY0" fmla="*/ 0 h 67632"/>
                    <a:gd name="connsiteX1" fmla="*/ 11272 w 11272"/>
                    <a:gd name="connsiteY1" fmla="*/ 0 h 67632"/>
                    <a:gd name="connsiteX2" fmla="*/ 11272 w 11272"/>
                    <a:gd name="connsiteY2" fmla="*/ 67633 h 67632"/>
                    <a:gd name="connsiteX3" fmla="*/ 0 w 11272"/>
                    <a:gd name="connsiteY3" fmla="*/ 67633 h 67632"/>
                  </a:gdLst>
                  <a:ahLst/>
                  <a:cxnLst>
                    <a:cxn ang="0">
                      <a:pos x="connsiteX0" y="connsiteY0"/>
                    </a:cxn>
                    <a:cxn ang="0">
                      <a:pos x="connsiteX1" y="connsiteY1"/>
                    </a:cxn>
                    <a:cxn ang="0">
                      <a:pos x="connsiteX2" y="connsiteY2"/>
                    </a:cxn>
                    <a:cxn ang="0">
                      <a:pos x="connsiteX3" y="connsiteY3"/>
                    </a:cxn>
                  </a:cxnLst>
                  <a:rect l="l" t="t" r="r" b="b"/>
                  <a:pathLst>
                    <a:path w="11272" h="67632">
                      <a:moveTo>
                        <a:pt x="0" y="0"/>
                      </a:moveTo>
                      <a:lnTo>
                        <a:pt x="11272" y="0"/>
                      </a:lnTo>
                      <a:lnTo>
                        <a:pt x="11272" y="67633"/>
                      </a:lnTo>
                      <a:lnTo>
                        <a:pt x="0" y="67633"/>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E6C48872-A28C-4867-8D47-C6ED41379008}"/>
                    </a:ext>
                  </a:extLst>
                </p:cNvPr>
                <p:cNvSpPr/>
                <p:nvPr/>
              </p:nvSpPr>
              <p:spPr>
                <a:xfrm>
                  <a:off x="-654063" y="6237857"/>
                  <a:ext cx="11272" cy="90176"/>
                </a:xfrm>
                <a:custGeom>
                  <a:avLst/>
                  <a:gdLst>
                    <a:gd name="connsiteX0" fmla="*/ 0 w 11272"/>
                    <a:gd name="connsiteY0" fmla="*/ 0 h 90176"/>
                    <a:gd name="connsiteX1" fmla="*/ 11272 w 11272"/>
                    <a:gd name="connsiteY1" fmla="*/ 0 h 90176"/>
                    <a:gd name="connsiteX2" fmla="*/ 11272 w 11272"/>
                    <a:gd name="connsiteY2" fmla="*/ 90177 h 90176"/>
                    <a:gd name="connsiteX3" fmla="*/ 0 w 11272"/>
                    <a:gd name="connsiteY3" fmla="*/ 90177 h 90176"/>
                  </a:gdLst>
                  <a:ahLst/>
                  <a:cxnLst>
                    <a:cxn ang="0">
                      <a:pos x="connsiteX0" y="connsiteY0"/>
                    </a:cxn>
                    <a:cxn ang="0">
                      <a:pos x="connsiteX1" y="connsiteY1"/>
                    </a:cxn>
                    <a:cxn ang="0">
                      <a:pos x="connsiteX2" y="connsiteY2"/>
                    </a:cxn>
                    <a:cxn ang="0">
                      <a:pos x="connsiteX3" y="connsiteY3"/>
                    </a:cxn>
                  </a:cxnLst>
                  <a:rect l="l" t="t" r="r" b="b"/>
                  <a:pathLst>
                    <a:path w="11272" h="90176">
                      <a:moveTo>
                        <a:pt x="0" y="0"/>
                      </a:moveTo>
                      <a:lnTo>
                        <a:pt x="11272" y="0"/>
                      </a:lnTo>
                      <a:lnTo>
                        <a:pt x="11272" y="90177"/>
                      </a:lnTo>
                      <a:lnTo>
                        <a:pt x="0" y="90177"/>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0D2F21D2-8825-9FD7-5C37-120BA13DF946}"/>
                    </a:ext>
                  </a:extLst>
                </p:cNvPr>
                <p:cNvSpPr/>
                <p:nvPr/>
              </p:nvSpPr>
              <p:spPr>
                <a:xfrm>
                  <a:off x="-728459" y="6176424"/>
                  <a:ext cx="279548" cy="179226"/>
                </a:xfrm>
                <a:custGeom>
                  <a:avLst/>
                  <a:gdLst>
                    <a:gd name="connsiteX0" fmla="*/ 0 w 279548"/>
                    <a:gd name="connsiteY0" fmla="*/ 179227 h 179226"/>
                    <a:gd name="connsiteX1" fmla="*/ 279549 w 279548"/>
                    <a:gd name="connsiteY1" fmla="*/ 179227 h 179226"/>
                    <a:gd name="connsiteX2" fmla="*/ 279549 w 279548"/>
                    <a:gd name="connsiteY2" fmla="*/ 0 h 179226"/>
                    <a:gd name="connsiteX3" fmla="*/ 0 w 279548"/>
                    <a:gd name="connsiteY3" fmla="*/ 0 h 179226"/>
                    <a:gd name="connsiteX4" fmla="*/ 169082 w 279548"/>
                    <a:gd name="connsiteY4" fmla="*/ 44525 h 179226"/>
                    <a:gd name="connsiteX5" fmla="*/ 266022 w 279548"/>
                    <a:gd name="connsiteY5" fmla="*/ 44525 h 179226"/>
                    <a:gd name="connsiteX6" fmla="*/ 271658 w 279548"/>
                    <a:gd name="connsiteY6" fmla="*/ 50161 h 179226"/>
                    <a:gd name="connsiteX7" fmla="*/ 266022 w 279548"/>
                    <a:gd name="connsiteY7" fmla="*/ 55797 h 179226"/>
                    <a:gd name="connsiteX8" fmla="*/ 169082 w 279548"/>
                    <a:gd name="connsiteY8" fmla="*/ 55797 h 179226"/>
                    <a:gd name="connsiteX9" fmla="*/ 163446 w 279548"/>
                    <a:gd name="connsiteY9" fmla="*/ 50161 h 179226"/>
                    <a:gd name="connsiteX10" fmla="*/ 169082 w 279548"/>
                    <a:gd name="connsiteY10" fmla="*/ 44525 h 179226"/>
                    <a:gd name="connsiteX11" fmla="*/ 169082 w 279548"/>
                    <a:gd name="connsiteY11" fmla="*/ 80596 h 179226"/>
                    <a:gd name="connsiteX12" fmla="*/ 266022 w 279548"/>
                    <a:gd name="connsiteY12" fmla="*/ 80596 h 179226"/>
                    <a:gd name="connsiteX13" fmla="*/ 271658 w 279548"/>
                    <a:gd name="connsiteY13" fmla="*/ 86232 h 179226"/>
                    <a:gd name="connsiteX14" fmla="*/ 266022 w 279548"/>
                    <a:gd name="connsiteY14" fmla="*/ 91868 h 179226"/>
                    <a:gd name="connsiteX15" fmla="*/ 169082 w 279548"/>
                    <a:gd name="connsiteY15" fmla="*/ 91868 h 179226"/>
                    <a:gd name="connsiteX16" fmla="*/ 163446 w 279548"/>
                    <a:gd name="connsiteY16" fmla="*/ 86232 h 179226"/>
                    <a:gd name="connsiteX17" fmla="*/ 169082 w 279548"/>
                    <a:gd name="connsiteY17" fmla="*/ 80596 h 179226"/>
                    <a:gd name="connsiteX18" fmla="*/ 169082 w 279548"/>
                    <a:gd name="connsiteY18" fmla="*/ 116103 h 179226"/>
                    <a:gd name="connsiteX19" fmla="*/ 266022 w 279548"/>
                    <a:gd name="connsiteY19" fmla="*/ 116103 h 179226"/>
                    <a:gd name="connsiteX20" fmla="*/ 271658 w 279548"/>
                    <a:gd name="connsiteY20" fmla="*/ 121739 h 179226"/>
                    <a:gd name="connsiteX21" fmla="*/ 266022 w 279548"/>
                    <a:gd name="connsiteY21" fmla="*/ 127375 h 179226"/>
                    <a:gd name="connsiteX22" fmla="*/ 169082 w 279548"/>
                    <a:gd name="connsiteY22" fmla="*/ 127375 h 179226"/>
                    <a:gd name="connsiteX23" fmla="*/ 163446 w 279548"/>
                    <a:gd name="connsiteY23" fmla="*/ 121739 h 179226"/>
                    <a:gd name="connsiteX24" fmla="*/ 169082 w 279548"/>
                    <a:gd name="connsiteY24" fmla="*/ 116103 h 179226"/>
                    <a:gd name="connsiteX25" fmla="*/ 169082 w 279548"/>
                    <a:gd name="connsiteY25" fmla="*/ 151610 h 179226"/>
                    <a:gd name="connsiteX26" fmla="*/ 237278 w 279548"/>
                    <a:gd name="connsiteY26" fmla="*/ 151610 h 179226"/>
                    <a:gd name="connsiteX27" fmla="*/ 242914 w 279548"/>
                    <a:gd name="connsiteY27" fmla="*/ 157246 h 179226"/>
                    <a:gd name="connsiteX28" fmla="*/ 237278 w 279548"/>
                    <a:gd name="connsiteY28" fmla="*/ 162882 h 179226"/>
                    <a:gd name="connsiteX29" fmla="*/ 169082 w 279548"/>
                    <a:gd name="connsiteY29" fmla="*/ 162882 h 179226"/>
                    <a:gd name="connsiteX30" fmla="*/ 163446 w 279548"/>
                    <a:gd name="connsiteY30" fmla="*/ 157246 h 179226"/>
                    <a:gd name="connsiteX31" fmla="*/ 169082 w 279548"/>
                    <a:gd name="connsiteY31" fmla="*/ 151610 h 179226"/>
                    <a:gd name="connsiteX32" fmla="*/ 108776 w 279548"/>
                    <a:gd name="connsiteY32" fmla="*/ 33253 h 179226"/>
                    <a:gd name="connsiteX33" fmla="*/ 114412 w 279548"/>
                    <a:gd name="connsiteY33" fmla="*/ 27617 h 179226"/>
                    <a:gd name="connsiteX34" fmla="*/ 136956 w 279548"/>
                    <a:gd name="connsiteY34" fmla="*/ 27617 h 179226"/>
                    <a:gd name="connsiteX35" fmla="*/ 142592 w 279548"/>
                    <a:gd name="connsiteY35" fmla="*/ 33253 h 179226"/>
                    <a:gd name="connsiteX36" fmla="*/ 142592 w 279548"/>
                    <a:gd name="connsiteY36" fmla="*/ 157246 h 179226"/>
                    <a:gd name="connsiteX37" fmla="*/ 136956 w 279548"/>
                    <a:gd name="connsiteY37" fmla="*/ 162882 h 179226"/>
                    <a:gd name="connsiteX38" fmla="*/ 114412 w 279548"/>
                    <a:gd name="connsiteY38" fmla="*/ 162882 h 179226"/>
                    <a:gd name="connsiteX39" fmla="*/ 108776 w 279548"/>
                    <a:gd name="connsiteY39" fmla="*/ 157246 h 179226"/>
                    <a:gd name="connsiteX40" fmla="*/ 63124 w 279548"/>
                    <a:gd name="connsiteY40" fmla="*/ 55797 h 179226"/>
                    <a:gd name="connsiteX41" fmla="*/ 68760 w 279548"/>
                    <a:gd name="connsiteY41" fmla="*/ 50161 h 179226"/>
                    <a:gd name="connsiteX42" fmla="*/ 91304 w 279548"/>
                    <a:gd name="connsiteY42" fmla="*/ 50161 h 179226"/>
                    <a:gd name="connsiteX43" fmla="*/ 96940 w 279548"/>
                    <a:gd name="connsiteY43" fmla="*/ 55797 h 179226"/>
                    <a:gd name="connsiteX44" fmla="*/ 96940 w 279548"/>
                    <a:gd name="connsiteY44" fmla="*/ 157246 h 179226"/>
                    <a:gd name="connsiteX45" fmla="*/ 91304 w 279548"/>
                    <a:gd name="connsiteY45" fmla="*/ 162882 h 179226"/>
                    <a:gd name="connsiteX46" fmla="*/ 68760 w 279548"/>
                    <a:gd name="connsiteY46" fmla="*/ 162882 h 179226"/>
                    <a:gd name="connsiteX47" fmla="*/ 63124 w 279548"/>
                    <a:gd name="connsiteY47" fmla="*/ 157246 h 179226"/>
                    <a:gd name="connsiteX48" fmla="*/ 18035 w 279548"/>
                    <a:gd name="connsiteY48" fmla="*/ 78341 h 179226"/>
                    <a:gd name="connsiteX49" fmla="*/ 23671 w 279548"/>
                    <a:gd name="connsiteY49" fmla="*/ 72705 h 179226"/>
                    <a:gd name="connsiteX50" fmla="*/ 46216 w 279548"/>
                    <a:gd name="connsiteY50" fmla="*/ 72705 h 179226"/>
                    <a:gd name="connsiteX51" fmla="*/ 51852 w 279548"/>
                    <a:gd name="connsiteY51" fmla="*/ 78341 h 179226"/>
                    <a:gd name="connsiteX52" fmla="*/ 51852 w 279548"/>
                    <a:gd name="connsiteY52" fmla="*/ 157246 h 179226"/>
                    <a:gd name="connsiteX53" fmla="*/ 46216 w 279548"/>
                    <a:gd name="connsiteY53" fmla="*/ 162882 h 179226"/>
                    <a:gd name="connsiteX54" fmla="*/ 23671 w 279548"/>
                    <a:gd name="connsiteY54" fmla="*/ 162882 h 179226"/>
                    <a:gd name="connsiteX55" fmla="*/ 18035 w 279548"/>
                    <a:gd name="connsiteY55" fmla="*/ 157246 h 1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48" h="179226">
                      <a:moveTo>
                        <a:pt x="0" y="179227"/>
                      </a:moveTo>
                      <a:lnTo>
                        <a:pt x="279549" y="179227"/>
                      </a:lnTo>
                      <a:lnTo>
                        <a:pt x="279549" y="0"/>
                      </a:lnTo>
                      <a:lnTo>
                        <a:pt x="0" y="0"/>
                      </a:lnTo>
                      <a:close/>
                      <a:moveTo>
                        <a:pt x="169082" y="44525"/>
                      </a:moveTo>
                      <a:lnTo>
                        <a:pt x="266022" y="44525"/>
                      </a:lnTo>
                      <a:cubicBezTo>
                        <a:pt x="269404" y="44525"/>
                        <a:pt x="271658" y="46779"/>
                        <a:pt x="271658" y="50161"/>
                      </a:cubicBezTo>
                      <a:cubicBezTo>
                        <a:pt x="271658" y="53543"/>
                        <a:pt x="269404" y="55797"/>
                        <a:pt x="266022" y="55797"/>
                      </a:cubicBezTo>
                      <a:lnTo>
                        <a:pt x="169082" y="55797"/>
                      </a:lnTo>
                      <a:cubicBezTo>
                        <a:pt x="165700" y="55797"/>
                        <a:pt x="163446" y="53543"/>
                        <a:pt x="163446" y="50161"/>
                      </a:cubicBezTo>
                      <a:cubicBezTo>
                        <a:pt x="163446" y="46779"/>
                        <a:pt x="165700" y="44525"/>
                        <a:pt x="169082" y="44525"/>
                      </a:cubicBezTo>
                      <a:close/>
                      <a:moveTo>
                        <a:pt x="169082" y="80596"/>
                      </a:moveTo>
                      <a:lnTo>
                        <a:pt x="266022" y="80596"/>
                      </a:lnTo>
                      <a:cubicBezTo>
                        <a:pt x="269404" y="80596"/>
                        <a:pt x="271658" y="82850"/>
                        <a:pt x="271658" y="86232"/>
                      </a:cubicBezTo>
                      <a:cubicBezTo>
                        <a:pt x="271658" y="89613"/>
                        <a:pt x="269404" y="91868"/>
                        <a:pt x="266022" y="91868"/>
                      </a:cubicBezTo>
                      <a:lnTo>
                        <a:pt x="169082" y="91868"/>
                      </a:lnTo>
                      <a:cubicBezTo>
                        <a:pt x="165700" y="91868"/>
                        <a:pt x="163446" y="89613"/>
                        <a:pt x="163446" y="86232"/>
                      </a:cubicBezTo>
                      <a:cubicBezTo>
                        <a:pt x="163446" y="82850"/>
                        <a:pt x="165700" y="80596"/>
                        <a:pt x="169082" y="80596"/>
                      </a:cubicBezTo>
                      <a:close/>
                      <a:moveTo>
                        <a:pt x="169082" y="116103"/>
                      </a:moveTo>
                      <a:lnTo>
                        <a:pt x="266022" y="116103"/>
                      </a:lnTo>
                      <a:cubicBezTo>
                        <a:pt x="269404" y="116103"/>
                        <a:pt x="271658" y="118357"/>
                        <a:pt x="271658" y="121739"/>
                      </a:cubicBezTo>
                      <a:cubicBezTo>
                        <a:pt x="271658" y="125121"/>
                        <a:pt x="269404" y="127375"/>
                        <a:pt x="266022" y="127375"/>
                      </a:cubicBezTo>
                      <a:lnTo>
                        <a:pt x="169082" y="127375"/>
                      </a:lnTo>
                      <a:cubicBezTo>
                        <a:pt x="165700" y="127375"/>
                        <a:pt x="163446" y="125121"/>
                        <a:pt x="163446" y="121739"/>
                      </a:cubicBezTo>
                      <a:cubicBezTo>
                        <a:pt x="163446" y="118357"/>
                        <a:pt x="165700" y="116103"/>
                        <a:pt x="169082" y="116103"/>
                      </a:cubicBezTo>
                      <a:close/>
                      <a:moveTo>
                        <a:pt x="169082" y="151610"/>
                      </a:moveTo>
                      <a:lnTo>
                        <a:pt x="237278" y="151610"/>
                      </a:lnTo>
                      <a:cubicBezTo>
                        <a:pt x="240660" y="151610"/>
                        <a:pt x="242914" y="153864"/>
                        <a:pt x="242914" y="157246"/>
                      </a:cubicBezTo>
                      <a:cubicBezTo>
                        <a:pt x="242914" y="160628"/>
                        <a:pt x="240660" y="162882"/>
                        <a:pt x="237278" y="162882"/>
                      </a:cubicBezTo>
                      <a:lnTo>
                        <a:pt x="169082" y="162882"/>
                      </a:lnTo>
                      <a:cubicBezTo>
                        <a:pt x="165700" y="162882"/>
                        <a:pt x="163446" y="160628"/>
                        <a:pt x="163446" y="157246"/>
                      </a:cubicBezTo>
                      <a:cubicBezTo>
                        <a:pt x="163446" y="153864"/>
                        <a:pt x="165700" y="151610"/>
                        <a:pt x="169082" y="151610"/>
                      </a:cubicBezTo>
                      <a:close/>
                      <a:moveTo>
                        <a:pt x="108776" y="33253"/>
                      </a:moveTo>
                      <a:cubicBezTo>
                        <a:pt x="108776" y="29871"/>
                        <a:pt x="111030" y="27617"/>
                        <a:pt x="114412" y="27617"/>
                      </a:cubicBezTo>
                      <a:lnTo>
                        <a:pt x="136956" y="27617"/>
                      </a:lnTo>
                      <a:cubicBezTo>
                        <a:pt x="140338" y="27617"/>
                        <a:pt x="142592" y="29871"/>
                        <a:pt x="142592" y="33253"/>
                      </a:cubicBezTo>
                      <a:lnTo>
                        <a:pt x="142592" y="157246"/>
                      </a:lnTo>
                      <a:cubicBezTo>
                        <a:pt x="142592" y="160628"/>
                        <a:pt x="140338" y="162882"/>
                        <a:pt x="136956" y="162882"/>
                      </a:cubicBezTo>
                      <a:lnTo>
                        <a:pt x="114412" y="162882"/>
                      </a:lnTo>
                      <a:cubicBezTo>
                        <a:pt x="111030" y="162882"/>
                        <a:pt x="108776" y="160628"/>
                        <a:pt x="108776" y="157246"/>
                      </a:cubicBezTo>
                      <a:close/>
                      <a:moveTo>
                        <a:pt x="63124" y="55797"/>
                      </a:moveTo>
                      <a:cubicBezTo>
                        <a:pt x="63124" y="52415"/>
                        <a:pt x="65378" y="50161"/>
                        <a:pt x="68760" y="50161"/>
                      </a:cubicBezTo>
                      <a:lnTo>
                        <a:pt x="91304" y="50161"/>
                      </a:lnTo>
                      <a:cubicBezTo>
                        <a:pt x="94686" y="50161"/>
                        <a:pt x="96940" y="52415"/>
                        <a:pt x="96940" y="55797"/>
                      </a:cubicBezTo>
                      <a:lnTo>
                        <a:pt x="96940" y="157246"/>
                      </a:lnTo>
                      <a:cubicBezTo>
                        <a:pt x="96940" y="160628"/>
                        <a:pt x="94686" y="162882"/>
                        <a:pt x="91304" y="162882"/>
                      </a:cubicBezTo>
                      <a:lnTo>
                        <a:pt x="68760" y="162882"/>
                      </a:lnTo>
                      <a:cubicBezTo>
                        <a:pt x="65378" y="162882"/>
                        <a:pt x="63124" y="160628"/>
                        <a:pt x="63124" y="157246"/>
                      </a:cubicBezTo>
                      <a:close/>
                      <a:moveTo>
                        <a:pt x="18035" y="78341"/>
                      </a:moveTo>
                      <a:cubicBezTo>
                        <a:pt x="18035" y="74960"/>
                        <a:pt x="20290" y="72705"/>
                        <a:pt x="23671" y="72705"/>
                      </a:cubicBezTo>
                      <a:lnTo>
                        <a:pt x="46216" y="72705"/>
                      </a:lnTo>
                      <a:cubicBezTo>
                        <a:pt x="49597" y="72705"/>
                        <a:pt x="51852" y="74960"/>
                        <a:pt x="51852" y="78341"/>
                      </a:cubicBezTo>
                      <a:lnTo>
                        <a:pt x="51852" y="157246"/>
                      </a:lnTo>
                      <a:cubicBezTo>
                        <a:pt x="51852" y="160628"/>
                        <a:pt x="49597" y="162882"/>
                        <a:pt x="46216" y="162882"/>
                      </a:cubicBezTo>
                      <a:lnTo>
                        <a:pt x="23671" y="162882"/>
                      </a:lnTo>
                      <a:cubicBezTo>
                        <a:pt x="20290" y="162882"/>
                        <a:pt x="18035" y="160628"/>
                        <a:pt x="18035" y="157246"/>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B8998157-E330-7ECD-1621-9F5294C7C738}"/>
                    </a:ext>
                  </a:extLst>
                </p:cNvPr>
                <p:cNvSpPr/>
                <p:nvPr/>
              </p:nvSpPr>
              <p:spPr>
                <a:xfrm>
                  <a:off x="-769038" y="6135844"/>
                  <a:ext cx="360707" cy="260386"/>
                </a:xfrm>
                <a:custGeom>
                  <a:avLst/>
                  <a:gdLst>
                    <a:gd name="connsiteX0" fmla="*/ 334782 w 360707"/>
                    <a:gd name="connsiteY0" fmla="*/ 0 h 260386"/>
                    <a:gd name="connsiteX1" fmla="*/ 25926 w 360707"/>
                    <a:gd name="connsiteY1" fmla="*/ 0 h 260386"/>
                    <a:gd name="connsiteX2" fmla="*/ 0 w 360707"/>
                    <a:gd name="connsiteY2" fmla="*/ 25926 h 260386"/>
                    <a:gd name="connsiteX3" fmla="*/ 0 w 360707"/>
                    <a:gd name="connsiteY3" fmla="*/ 234460 h 260386"/>
                    <a:gd name="connsiteX4" fmla="*/ 25926 w 360707"/>
                    <a:gd name="connsiteY4" fmla="*/ 260386 h 260386"/>
                    <a:gd name="connsiteX5" fmla="*/ 334782 w 360707"/>
                    <a:gd name="connsiteY5" fmla="*/ 260386 h 260386"/>
                    <a:gd name="connsiteX6" fmla="*/ 360708 w 360707"/>
                    <a:gd name="connsiteY6" fmla="*/ 234460 h 260386"/>
                    <a:gd name="connsiteX7" fmla="*/ 360708 w 360707"/>
                    <a:gd name="connsiteY7" fmla="*/ 25926 h 260386"/>
                    <a:gd name="connsiteX8" fmla="*/ 334782 w 360707"/>
                    <a:gd name="connsiteY8" fmla="*/ 0 h 260386"/>
                    <a:gd name="connsiteX9" fmla="*/ 331400 w 360707"/>
                    <a:gd name="connsiteY9" fmla="*/ 225442 h 260386"/>
                    <a:gd name="connsiteX10" fmla="*/ 325764 w 360707"/>
                    <a:gd name="connsiteY10" fmla="*/ 231079 h 260386"/>
                    <a:gd name="connsiteX11" fmla="*/ 34944 w 360707"/>
                    <a:gd name="connsiteY11" fmla="*/ 231079 h 260386"/>
                    <a:gd name="connsiteX12" fmla="*/ 29308 w 360707"/>
                    <a:gd name="connsiteY12" fmla="*/ 225442 h 260386"/>
                    <a:gd name="connsiteX13" fmla="*/ 29308 w 360707"/>
                    <a:gd name="connsiteY13" fmla="*/ 34944 h 260386"/>
                    <a:gd name="connsiteX14" fmla="*/ 34944 w 360707"/>
                    <a:gd name="connsiteY14" fmla="*/ 29308 h 260386"/>
                    <a:gd name="connsiteX15" fmla="*/ 325764 w 360707"/>
                    <a:gd name="connsiteY15" fmla="*/ 29308 h 260386"/>
                    <a:gd name="connsiteX16" fmla="*/ 331400 w 360707"/>
                    <a:gd name="connsiteY16" fmla="*/ 34944 h 26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707" h="260386">
                      <a:moveTo>
                        <a:pt x="334782" y="0"/>
                      </a:moveTo>
                      <a:lnTo>
                        <a:pt x="25926" y="0"/>
                      </a:lnTo>
                      <a:cubicBezTo>
                        <a:pt x="11836" y="0"/>
                        <a:pt x="0" y="11272"/>
                        <a:pt x="0" y="25926"/>
                      </a:cubicBezTo>
                      <a:lnTo>
                        <a:pt x="0" y="234460"/>
                      </a:lnTo>
                      <a:cubicBezTo>
                        <a:pt x="0" y="248550"/>
                        <a:pt x="11836" y="260386"/>
                        <a:pt x="25926" y="260386"/>
                      </a:cubicBezTo>
                      <a:lnTo>
                        <a:pt x="334782" y="260386"/>
                      </a:lnTo>
                      <a:cubicBezTo>
                        <a:pt x="348872" y="260386"/>
                        <a:pt x="360708" y="248550"/>
                        <a:pt x="360708" y="234460"/>
                      </a:cubicBezTo>
                      <a:lnTo>
                        <a:pt x="360708" y="25926"/>
                      </a:lnTo>
                      <a:cubicBezTo>
                        <a:pt x="360708" y="11272"/>
                        <a:pt x="348872" y="0"/>
                        <a:pt x="334782" y="0"/>
                      </a:cubicBezTo>
                      <a:close/>
                      <a:moveTo>
                        <a:pt x="331400" y="225442"/>
                      </a:moveTo>
                      <a:cubicBezTo>
                        <a:pt x="331400" y="228824"/>
                        <a:pt x="329146" y="231079"/>
                        <a:pt x="325764" y="231079"/>
                      </a:cubicBezTo>
                      <a:lnTo>
                        <a:pt x="34944" y="231079"/>
                      </a:lnTo>
                      <a:cubicBezTo>
                        <a:pt x="32126" y="231079"/>
                        <a:pt x="29308" y="228824"/>
                        <a:pt x="29308" y="225442"/>
                      </a:cubicBezTo>
                      <a:lnTo>
                        <a:pt x="29308" y="34944"/>
                      </a:lnTo>
                      <a:cubicBezTo>
                        <a:pt x="29308" y="32126"/>
                        <a:pt x="32126" y="29308"/>
                        <a:pt x="34944" y="29308"/>
                      </a:cubicBezTo>
                      <a:lnTo>
                        <a:pt x="325764" y="29308"/>
                      </a:lnTo>
                      <a:cubicBezTo>
                        <a:pt x="329146" y="29308"/>
                        <a:pt x="331400" y="32126"/>
                        <a:pt x="331400" y="34944"/>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FB141283-4EC0-FAFB-5C40-155C53DBD878}"/>
                    </a:ext>
                  </a:extLst>
                </p:cNvPr>
                <p:cNvSpPr/>
                <p:nvPr/>
              </p:nvSpPr>
              <p:spPr>
                <a:xfrm>
                  <a:off x="-668717" y="6407502"/>
                  <a:ext cx="159500" cy="56360"/>
                </a:xfrm>
                <a:custGeom>
                  <a:avLst/>
                  <a:gdLst>
                    <a:gd name="connsiteX0" fmla="*/ 141465 w 159500"/>
                    <a:gd name="connsiteY0" fmla="*/ 20290 h 56360"/>
                    <a:gd name="connsiteX1" fmla="*/ 104267 w 159500"/>
                    <a:gd name="connsiteY1" fmla="*/ 20290 h 56360"/>
                    <a:gd name="connsiteX2" fmla="*/ 104267 w 159500"/>
                    <a:gd name="connsiteY2" fmla="*/ 0 h 56360"/>
                    <a:gd name="connsiteX3" fmla="*/ 55233 w 159500"/>
                    <a:gd name="connsiteY3" fmla="*/ 0 h 56360"/>
                    <a:gd name="connsiteX4" fmla="*/ 55233 w 159500"/>
                    <a:gd name="connsiteY4" fmla="*/ 20290 h 56360"/>
                    <a:gd name="connsiteX5" fmla="*/ 18035 w 159500"/>
                    <a:gd name="connsiteY5" fmla="*/ 20290 h 56360"/>
                    <a:gd name="connsiteX6" fmla="*/ 0 w 159500"/>
                    <a:gd name="connsiteY6" fmla="*/ 38325 h 56360"/>
                    <a:gd name="connsiteX7" fmla="*/ 18035 w 159500"/>
                    <a:gd name="connsiteY7" fmla="*/ 56361 h 56360"/>
                    <a:gd name="connsiteX8" fmla="*/ 141465 w 159500"/>
                    <a:gd name="connsiteY8" fmla="*/ 56361 h 56360"/>
                    <a:gd name="connsiteX9" fmla="*/ 159501 w 159500"/>
                    <a:gd name="connsiteY9" fmla="*/ 38325 h 56360"/>
                    <a:gd name="connsiteX10" fmla="*/ 141465 w 159500"/>
                    <a:gd name="connsiteY10" fmla="*/ 20290 h 5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500" h="56360">
                      <a:moveTo>
                        <a:pt x="141465" y="20290"/>
                      </a:moveTo>
                      <a:lnTo>
                        <a:pt x="104267" y="20290"/>
                      </a:lnTo>
                      <a:lnTo>
                        <a:pt x="104267" y="0"/>
                      </a:lnTo>
                      <a:lnTo>
                        <a:pt x="55233" y="0"/>
                      </a:lnTo>
                      <a:lnTo>
                        <a:pt x="55233" y="20290"/>
                      </a:lnTo>
                      <a:lnTo>
                        <a:pt x="18035" y="20290"/>
                      </a:lnTo>
                      <a:cubicBezTo>
                        <a:pt x="7890" y="20290"/>
                        <a:pt x="0" y="28180"/>
                        <a:pt x="0" y="38325"/>
                      </a:cubicBezTo>
                      <a:cubicBezTo>
                        <a:pt x="0" y="48470"/>
                        <a:pt x="7890" y="56361"/>
                        <a:pt x="18035" y="56361"/>
                      </a:cubicBezTo>
                      <a:lnTo>
                        <a:pt x="141465" y="56361"/>
                      </a:lnTo>
                      <a:cubicBezTo>
                        <a:pt x="151610" y="56361"/>
                        <a:pt x="159501" y="48470"/>
                        <a:pt x="159501" y="38325"/>
                      </a:cubicBezTo>
                      <a:cubicBezTo>
                        <a:pt x="159501" y="28744"/>
                        <a:pt x="151610" y="20290"/>
                        <a:pt x="141465" y="20290"/>
                      </a:cubicBezTo>
                      <a:close/>
                    </a:path>
                  </a:pathLst>
                </a:custGeom>
                <a:solidFill>
                  <a:schemeClr val="bg2"/>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2198706C-DA8E-C713-BC15-BEDF46972F35}"/>
                    </a:ext>
                  </a:extLst>
                </p:cNvPr>
                <p:cNvSpPr/>
                <p:nvPr/>
              </p:nvSpPr>
              <p:spPr>
                <a:xfrm>
                  <a:off x="-608411" y="6215313"/>
                  <a:ext cx="11272" cy="112721"/>
                </a:xfrm>
                <a:custGeom>
                  <a:avLst/>
                  <a:gdLst>
                    <a:gd name="connsiteX0" fmla="*/ 0 w 11272"/>
                    <a:gd name="connsiteY0" fmla="*/ 0 h 112721"/>
                    <a:gd name="connsiteX1" fmla="*/ 11272 w 11272"/>
                    <a:gd name="connsiteY1" fmla="*/ 0 h 112721"/>
                    <a:gd name="connsiteX2" fmla="*/ 11272 w 11272"/>
                    <a:gd name="connsiteY2" fmla="*/ 112721 h 112721"/>
                    <a:gd name="connsiteX3" fmla="*/ 0 w 11272"/>
                    <a:gd name="connsiteY3" fmla="*/ 112721 h 112721"/>
                  </a:gdLst>
                  <a:ahLst/>
                  <a:cxnLst>
                    <a:cxn ang="0">
                      <a:pos x="connsiteX0" y="connsiteY0"/>
                    </a:cxn>
                    <a:cxn ang="0">
                      <a:pos x="connsiteX1" y="connsiteY1"/>
                    </a:cxn>
                    <a:cxn ang="0">
                      <a:pos x="connsiteX2" y="connsiteY2"/>
                    </a:cxn>
                    <a:cxn ang="0">
                      <a:pos x="connsiteX3" y="connsiteY3"/>
                    </a:cxn>
                  </a:cxnLst>
                  <a:rect l="l" t="t" r="r" b="b"/>
                  <a:pathLst>
                    <a:path w="11272" h="112721">
                      <a:moveTo>
                        <a:pt x="0" y="0"/>
                      </a:moveTo>
                      <a:lnTo>
                        <a:pt x="11272" y="0"/>
                      </a:lnTo>
                      <a:lnTo>
                        <a:pt x="11272" y="112721"/>
                      </a:lnTo>
                      <a:lnTo>
                        <a:pt x="0" y="112721"/>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1" name="Group 450">
                <a:extLst>
                  <a:ext uri="{FF2B5EF4-FFF2-40B4-BE49-F238E27FC236}">
                    <a16:creationId xmlns:a16="http://schemas.microsoft.com/office/drawing/2014/main" id="{262955BE-8A38-6949-0BFE-2FDF9C6C4288}"/>
                  </a:ext>
                </a:extLst>
              </p:cNvPr>
              <p:cNvGrpSpPr>
                <a:grpSpLocks/>
              </p:cNvGrpSpPr>
              <p:nvPr/>
            </p:nvGrpSpPr>
            <p:grpSpPr>
              <a:xfrm>
                <a:off x="10014013" y="5122507"/>
                <a:ext cx="218581" cy="218584"/>
                <a:chOff x="-804129" y="2787941"/>
                <a:chExt cx="480430" cy="480419"/>
              </a:xfrm>
            </p:grpSpPr>
            <p:sp>
              <p:nvSpPr>
                <p:cNvPr id="452" name="Freeform: Shape 451">
                  <a:extLst>
                    <a:ext uri="{FF2B5EF4-FFF2-40B4-BE49-F238E27FC236}">
                      <a16:creationId xmlns:a16="http://schemas.microsoft.com/office/drawing/2014/main" id="{D4CE1C42-BED9-1FE8-E95B-2A68B4687B0A}"/>
                    </a:ext>
                  </a:extLst>
                </p:cNvPr>
                <p:cNvSpPr/>
                <p:nvPr/>
              </p:nvSpPr>
              <p:spPr>
                <a:xfrm>
                  <a:off x="-804129" y="2933376"/>
                  <a:ext cx="395971" cy="334984"/>
                </a:xfrm>
                <a:custGeom>
                  <a:avLst/>
                  <a:gdLst>
                    <a:gd name="connsiteX0" fmla="*/ 197986 w 395971"/>
                    <a:gd name="connsiteY0" fmla="*/ 0 h 334984"/>
                    <a:gd name="connsiteX1" fmla="*/ 1 w 395971"/>
                    <a:gd name="connsiteY1" fmla="*/ 166561 h 334984"/>
                    <a:gd name="connsiteX2" fmla="*/ 40356 w 395971"/>
                    <a:gd name="connsiteY2" fmla="*/ 269503 h 334984"/>
                    <a:gd name="connsiteX3" fmla="*/ 3478 w 395971"/>
                    <a:gd name="connsiteY3" fmla="*/ 311645 h 334984"/>
                    <a:gd name="connsiteX4" fmla="*/ 1266 w 395971"/>
                    <a:gd name="connsiteY4" fmla="*/ 326723 h 334984"/>
                    <a:gd name="connsiteX5" fmla="*/ 14076 w 395971"/>
                    <a:gd name="connsiteY5" fmla="*/ 334985 h 334984"/>
                    <a:gd name="connsiteX6" fmla="*/ 212061 w 395971"/>
                    <a:gd name="connsiteY6" fmla="*/ 334985 h 334984"/>
                    <a:gd name="connsiteX7" fmla="*/ 395971 w 395971"/>
                    <a:gd name="connsiteY7" fmla="*/ 166561 h 334984"/>
                    <a:gd name="connsiteX8" fmla="*/ 197986 w 395971"/>
                    <a:gd name="connsiteY8" fmla="*/ 0 h 334984"/>
                    <a:gd name="connsiteX9" fmla="*/ 112599 w 395971"/>
                    <a:gd name="connsiteY9" fmla="*/ 192360 h 334984"/>
                    <a:gd name="connsiteX10" fmla="*/ 84450 w 395971"/>
                    <a:gd name="connsiteY10" fmla="*/ 164210 h 334984"/>
                    <a:gd name="connsiteX11" fmla="*/ 112599 w 395971"/>
                    <a:gd name="connsiteY11" fmla="*/ 136061 h 334984"/>
                    <a:gd name="connsiteX12" fmla="*/ 140748 w 395971"/>
                    <a:gd name="connsiteY12" fmla="*/ 164210 h 334984"/>
                    <a:gd name="connsiteX13" fmla="*/ 112599 w 395971"/>
                    <a:gd name="connsiteY13" fmla="*/ 192360 h 334984"/>
                    <a:gd name="connsiteX14" fmla="*/ 197986 w 395971"/>
                    <a:gd name="connsiteY14" fmla="*/ 192360 h 334984"/>
                    <a:gd name="connsiteX15" fmla="*/ 169837 w 395971"/>
                    <a:gd name="connsiteY15" fmla="*/ 164210 h 334984"/>
                    <a:gd name="connsiteX16" fmla="*/ 197986 w 395971"/>
                    <a:gd name="connsiteY16" fmla="*/ 136061 h 334984"/>
                    <a:gd name="connsiteX17" fmla="*/ 226135 w 395971"/>
                    <a:gd name="connsiteY17" fmla="*/ 164210 h 334984"/>
                    <a:gd name="connsiteX18" fmla="*/ 197986 w 395971"/>
                    <a:gd name="connsiteY18" fmla="*/ 192360 h 334984"/>
                    <a:gd name="connsiteX19" fmla="*/ 283373 w 395971"/>
                    <a:gd name="connsiteY19" fmla="*/ 192360 h 334984"/>
                    <a:gd name="connsiteX20" fmla="*/ 255224 w 395971"/>
                    <a:gd name="connsiteY20" fmla="*/ 164210 h 334984"/>
                    <a:gd name="connsiteX21" fmla="*/ 283373 w 395971"/>
                    <a:gd name="connsiteY21" fmla="*/ 136061 h 334984"/>
                    <a:gd name="connsiteX22" fmla="*/ 311522 w 395971"/>
                    <a:gd name="connsiteY22" fmla="*/ 164210 h 334984"/>
                    <a:gd name="connsiteX23" fmla="*/ 283373 w 395971"/>
                    <a:gd name="connsiteY23" fmla="*/ 192360 h 33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5971" h="334984">
                      <a:moveTo>
                        <a:pt x="197986" y="0"/>
                      </a:moveTo>
                      <a:cubicBezTo>
                        <a:pt x="89333" y="0"/>
                        <a:pt x="1" y="74717"/>
                        <a:pt x="1" y="166561"/>
                      </a:cubicBezTo>
                      <a:cubicBezTo>
                        <a:pt x="1" y="203274"/>
                        <a:pt x="14241" y="240585"/>
                        <a:pt x="40356" y="269503"/>
                      </a:cubicBezTo>
                      <a:lnTo>
                        <a:pt x="3478" y="311645"/>
                      </a:lnTo>
                      <a:cubicBezTo>
                        <a:pt x="-150" y="315796"/>
                        <a:pt x="-1030" y="321693"/>
                        <a:pt x="1266" y="326723"/>
                      </a:cubicBezTo>
                      <a:cubicBezTo>
                        <a:pt x="3548" y="331754"/>
                        <a:pt x="8551" y="334985"/>
                        <a:pt x="14076" y="334985"/>
                      </a:cubicBezTo>
                      <a:lnTo>
                        <a:pt x="212061" y="334985"/>
                      </a:lnTo>
                      <a:cubicBezTo>
                        <a:pt x="292284" y="334985"/>
                        <a:pt x="395971" y="265904"/>
                        <a:pt x="395971" y="166561"/>
                      </a:cubicBezTo>
                      <a:cubicBezTo>
                        <a:pt x="395971" y="74717"/>
                        <a:pt x="306639" y="0"/>
                        <a:pt x="197986" y="0"/>
                      </a:cubicBezTo>
                      <a:close/>
                      <a:moveTo>
                        <a:pt x="112599" y="192360"/>
                      </a:moveTo>
                      <a:cubicBezTo>
                        <a:pt x="97081" y="192360"/>
                        <a:pt x="84450" y="179728"/>
                        <a:pt x="84450" y="164210"/>
                      </a:cubicBezTo>
                      <a:cubicBezTo>
                        <a:pt x="84450" y="148692"/>
                        <a:pt x="97082" y="136061"/>
                        <a:pt x="112599" y="136061"/>
                      </a:cubicBezTo>
                      <a:cubicBezTo>
                        <a:pt x="128116" y="136061"/>
                        <a:pt x="140748" y="148693"/>
                        <a:pt x="140748" y="164210"/>
                      </a:cubicBezTo>
                      <a:cubicBezTo>
                        <a:pt x="140749" y="179728"/>
                        <a:pt x="128117" y="192360"/>
                        <a:pt x="112599" y="192360"/>
                      </a:cubicBezTo>
                      <a:close/>
                      <a:moveTo>
                        <a:pt x="197986" y="192360"/>
                      </a:moveTo>
                      <a:cubicBezTo>
                        <a:pt x="182468" y="192360"/>
                        <a:pt x="169837" y="179728"/>
                        <a:pt x="169837" y="164210"/>
                      </a:cubicBezTo>
                      <a:cubicBezTo>
                        <a:pt x="169837" y="148692"/>
                        <a:pt x="182469" y="136061"/>
                        <a:pt x="197986" y="136061"/>
                      </a:cubicBezTo>
                      <a:cubicBezTo>
                        <a:pt x="213503" y="136061"/>
                        <a:pt x="226135" y="148693"/>
                        <a:pt x="226135" y="164210"/>
                      </a:cubicBezTo>
                      <a:cubicBezTo>
                        <a:pt x="226135" y="179728"/>
                        <a:pt x="213504" y="192360"/>
                        <a:pt x="197986" y="192360"/>
                      </a:cubicBezTo>
                      <a:close/>
                      <a:moveTo>
                        <a:pt x="283373" y="192360"/>
                      </a:moveTo>
                      <a:cubicBezTo>
                        <a:pt x="267855" y="192360"/>
                        <a:pt x="255224" y="179728"/>
                        <a:pt x="255224" y="164210"/>
                      </a:cubicBezTo>
                      <a:cubicBezTo>
                        <a:pt x="255224" y="148692"/>
                        <a:pt x="267856" y="136061"/>
                        <a:pt x="283373" y="136061"/>
                      </a:cubicBezTo>
                      <a:cubicBezTo>
                        <a:pt x="298890" y="136061"/>
                        <a:pt x="311522" y="148693"/>
                        <a:pt x="311522" y="164210"/>
                      </a:cubicBezTo>
                      <a:cubicBezTo>
                        <a:pt x="311522" y="179728"/>
                        <a:pt x="298891" y="192360"/>
                        <a:pt x="283373" y="192360"/>
                      </a:cubicBezTo>
                      <a:close/>
                    </a:path>
                  </a:pathLst>
                </a:custGeom>
                <a:solidFill>
                  <a:schemeClr val="bg1">
                    <a:lumMod val="65000"/>
                  </a:schemeClr>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FBC92066-0840-6238-22DA-92A59C8F0B53}"/>
                    </a:ext>
                  </a:extLst>
                </p:cNvPr>
                <p:cNvSpPr/>
                <p:nvPr/>
              </p:nvSpPr>
              <p:spPr>
                <a:xfrm>
                  <a:off x="-689104" y="2787941"/>
                  <a:ext cx="365405" cy="309644"/>
                </a:xfrm>
                <a:custGeom>
                  <a:avLst/>
                  <a:gdLst>
                    <a:gd name="connsiteX0" fmla="*/ 362000 w 365405"/>
                    <a:gd name="connsiteY0" fmla="*/ 286402 h 309644"/>
                    <a:gd name="connsiteX1" fmla="*/ 328862 w 365405"/>
                    <a:gd name="connsiteY1" fmla="*/ 247738 h 309644"/>
                    <a:gd name="connsiteX2" fmla="*/ 365396 w 365405"/>
                    <a:gd name="connsiteY2" fmla="*/ 154822 h 309644"/>
                    <a:gd name="connsiteX3" fmla="*/ 182424 w 365405"/>
                    <a:gd name="connsiteY3" fmla="*/ 0 h 309644"/>
                    <a:gd name="connsiteX4" fmla="*/ 0 w 365405"/>
                    <a:gd name="connsiteY4" fmla="*/ 130851 h 309644"/>
                    <a:gd name="connsiteX5" fmla="*/ 82962 w 365405"/>
                    <a:gd name="connsiteY5" fmla="*/ 117285 h 309644"/>
                    <a:gd name="connsiteX6" fmla="*/ 308960 w 365405"/>
                    <a:gd name="connsiteY6" fmla="*/ 309645 h 309644"/>
                    <a:gd name="connsiteX7" fmla="*/ 351321 w 365405"/>
                    <a:gd name="connsiteY7" fmla="*/ 309645 h 309644"/>
                    <a:gd name="connsiteX8" fmla="*/ 362000 w 365405"/>
                    <a:gd name="connsiteY8" fmla="*/ 286402 h 30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405" h="309644">
                      <a:moveTo>
                        <a:pt x="362000" y="286402"/>
                      </a:moveTo>
                      <a:lnTo>
                        <a:pt x="328862" y="247738"/>
                      </a:lnTo>
                      <a:cubicBezTo>
                        <a:pt x="352516" y="221046"/>
                        <a:pt x="365396" y="188497"/>
                        <a:pt x="365396" y="154822"/>
                      </a:cubicBezTo>
                      <a:cubicBezTo>
                        <a:pt x="365395" y="69453"/>
                        <a:pt x="283311" y="0"/>
                        <a:pt x="182424" y="0"/>
                      </a:cubicBezTo>
                      <a:cubicBezTo>
                        <a:pt x="91193" y="0"/>
                        <a:pt x="13686" y="56853"/>
                        <a:pt x="0" y="130851"/>
                      </a:cubicBezTo>
                      <a:cubicBezTo>
                        <a:pt x="25455" y="122202"/>
                        <a:pt x="54002" y="117285"/>
                        <a:pt x="82962" y="117285"/>
                      </a:cubicBezTo>
                      <a:cubicBezTo>
                        <a:pt x="206216" y="117285"/>
                        <a:pt x="307480" y="203373"/>
                        <a:pt x="308960" y="309645"/>
                      </a:cubicBezTo>
                      <a:lnTo>
                        <a:pt x="351321" y="309645"/>
                      </a:lnTo>
                      <a:cubicBezTo>
                        <a:pt x="363344" y="309646"/>
                        <a:pt x="369801" y="295488"/>
                        <a:pt x="362000" y="286402"/>
                      </a:cubicBezTo>
                      <a:close/>
                    </a:path>
                  </a:pathLst>
                </a:custGeom>
                <a:solidFill>
                  <a:schemeClr val="bg2"/>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6" name="Group 455">
                <a:extLst>
                  <a:ext uri="{FF2B5EF4-FFF2-40B4-BE49-F238E27FC236}">
                    <a16:creationId xmlns:a16="http://schemas.microsoft.com/office/drawing/2014/main" id="{60340212-01F3-50A7-B23E-69344DBC2C41}"/>
                  </a:ext>
                </a:extLst>
              </p:cNvPr>
              <p:cNvGrpSpPr>
                <a:grpSpLocks/>
              </p:cNvGrpSpPr>
              <p:nvPr/>
            </p:nvGrpSpPr>
            <p:grpSpPr>
              <a:xfrm>
                <a:off x="10048806" y="2387443"/>
                <a:ext cx="148994" cy="148996"/>
                <a:chOff x="-647301" y="2400066"/>
                <a:chExt cx="251524" cy="251525"/>
              </a:xfrm>
            </p:grpSpPr>
            <p:sp>
              <p:nvSpPr>
                <p:cNvPr id="457" name="Freeform: Shape 456">
                  <a:extLst>
                    <a:ext uri="{FF2B5EF4-FFF2-40B4-BE49-F238E27FC236}">
                      <a16:creationId xmlns:a16="http://schemas.microsoft.com/office/drawing/2014/main" id="{893637DD-6D4C-61D0-F012-04654BFBDF29}"/>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8" name="Freeform: Shape 457">
                  <a:extLst>
                    <a:ext uri="{FF2B5EF4-FFF2-40B4-BE49-F238E27FC236}">
                      <a16:creationId xmlns:a16="http://schemas.microsoft.com/office/drawing/2014/main" id="{217C1DF1-00F9-D73D-026A-A1F39366B529}"/>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9" name="Freeform: Shape 458">
                  <a:extLst>
                    <a:ext uri="{FF2B5EF4-FFF2-40B4-BE49-F238E27FC236}">
                      <a16:creationId xmlns:a16="http://schemas.microsoft.com/office/drawing/2014/main" id="{87AA7A27-B1B7-7056-5E83-1AD65FDC324F}"/>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0" name="Freeform: Shape 459">
                  <a:extLst>
                    <a:ext uri="{FF2B5EF4-FFF2-40B4-BE49-F238E27FC236}">
                      <a16:creationId xmlns:a16="http://schemas.microsoft.com/office/drawing/2014/main" id="{83564642-DBA7-9251-87C7-C2B8F51FC21D}"/>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77" name="Picture 276">
                <a:extLst>
                  <a:ext uri="{FF2B5EF4-FFF2-40B4-BE49-F238E27FC236}">
                    <a16:creationId xmlns:a16="http://schemas.microsoft.com/office/drawing/2014/main" id="{E1FE2A6E-C7D2-4D19-B2E6-CB4D07BAB8BE}"/>
                  </a:ext>
                  <a:ext uri="{C183D7F6-B498-43B3-948B-1728B52AA6E4}">
                    <adec:decorative xmlns:adec="http://schemas.microsoft.com/office/drawing/2017/decorative" val="1"/>
                  </a:ext>
                </a:extLst>
              </p:cNvPr>
              <p:cNvPicPr>
                <a:picLocks noChangeAspect="1"/>
              </p:cNvPicPr>
              <p:nvPr/>
            </p:nvPicPr>
            <p:blipFill rotWithShape="1">
              <a:blip r:embed="rId9" cstate="screen">
                <a:extLst>
                  <a:ext uri="{28A0092B-C50C-407E-A947-70E740481C1C}">
                    <a14:useLocalDpi xmlns:a14="http://schemas.microsoft.com/office/drawing/2010/main"/>
                  </a:ext>
                </a:extLst>
              </a:blip>
              <a:stretch/>
            </p:blipFill>
            <p:spPr>
              <a:xfrm>
                <a:off x="9940449" y="2740730"/>
                <a:ext cx="365708" cy="365708"/>
              </a:xfrm>
              <a:prstGeom prst="rect">
                <a:avLst/>
              </a:prstGeom>
            </p:spPr>
          </p:pic>
          <p:grpSp>
            <p:nvGrpSpPr>
              <p:cNvPr id="472" name="Group 471">
                <a:extLst>
                  <a:ext uri="{FF2B5EF4-FFF2-40B4-BE49-F238E27FC236}">
                    <a16:creationId xmlns:a16="http://schemas.microsoft.com/office/drawing/2014/main" id="{0B65AFFD-4BBA-EE49-7D48-C36ABFF22920}"/>
                  </a:ext>
                </a:extLst>
              </p:cNvPr>
              <p:cNvGrpSpPr>
                <a:grpSpLocks/>
              </p:cNvGrpSpPr>
              <p:nvPr/>
            </p:nvGrpSpPr>
            <p:grpSpPr>
              <a:xfrm>
                <a:off x="10046373" y="3747338"/>
                <a:ext cx="153860" cy="199064"/>
                <a:chOff x="5710833" y="6480870"/>
                <a:chExt cx="361079" cy="467163"/>
              </a:xfrm>
            </p:grpSpPr>
            <p:sp>
              <p:nvSpPr>
                <p:cNvPr id="473" name="Freeform: Shape 472">
                  <a:extLst>
                    <a:ext uri="{FF2B5EF4-FFF2-40B4-BE49-F238E27FC236}">
                      <a16:creationId xmlns:a16="http://schemas.microsoft.com/office/drawing/2014/main" id="{2EB8E7B6-EC8F-25FB-F47A-477537E7843E}"/>
                    </a:ext>
                  </a:extLst>
                </p:cNvPr>
                <p:cNvSpPr/>
                <p:nvPr/>
              </p:nvSpPr>
              <p:spPr>
                <a:xfrm>
                  <a:off x="5710833" y="6527831"/>
                  <a:ext cx="361079" cy="420202"/>
                </a:xfrm>
                <a:custGeom>
                  <a:avLst/>
                  <a:gdLst>
                    <a:gd name="connsiteX0" fmla="*/ 358240 w 361079"/>
                    <a:gd name="connsiteY0" fmla="*/ 334976 h 420202"/>
                    <a:gd name="connsiteX1" fmla="*/ 276414 w 361079"/>
                    <a:gd name="connsiteY1" fmla="*/ 271333 h 420202"/>
                    <a:gd name="connsiteX2" fmla="*/ 228685 w 361079"/>
                    <a:gd name="connsiteY2" fmla="*/ 242935 h 420202"/>
                    <a:gd name="connsiteX3" fmla="*/ 228623 w 361079"/>
                    <a:gd name="connsiteY3" fmla="*/ 227908 h 420202"/>
                    <a:gd name="connsiteX4" fmla="*/ 223136 w 361079"/>
                    <a:gd name="connsiteY4" fmla="*/ 228453 h 420202"/>
                    <a:gd name="connsiteX5" fmla="*/ 203780 w 361079"/>
                    <a:gd name="connsiteY5" fmla="*/ 228453 h 420202"/>
                    <a:gd name="connsiteX6" fmla="*/ 175771 w 361079"/>
                    <a:gd name="connsiteY6" fmla="*/ 200438 h 420202"/>
                    <a:gd name="connsiteX7" fmla="*/ 203780 w 361079"/>
                    <a:gd name="connsiteY7" fmla="*/ 172461 h 420202"/>
                    <a:gd name="connsiteX8" fmla="*/ 223136 w 361079"/>
                    <a:gd name="connsiteY8" fmla="*/ 172461 h 420202"/>
                    <a:gd name="connsiteX9" fmla="*/ 240484 w 361079"/>
                    <a:gd name="connsiteY9" fmla="*/ 178487 h 420202"/>
                    <a:gd name="connsiteX10" fmla="*/ 261013 w 361079"/>
                    <a:gd name="connsiteY10" fmla="*/ 173992 h 420202"/>
                    <a:gd name="connsiteX11" fmla="*/ 277561 w 361079"/>
                    <a:gd name="connsiteY11" fmla="*/ 116790 h 420202"/>
                    <a:gd name="connsiteX12" fmla="*/ 167336 w 361079"/>
                    <a:gd name="connsiteY12" fmla="*/ 882 h 420202"/>
                    <a:gd name="connsiteX13" fmla="*/ 84373 w 361079"/>
                    <a:gd name="connsiteY13" fmla="*/ 91771 h 420202"/>
                    <a:gd name="connsiteX14" fmla="*/ 118461 w 361079"/>
                    <a:gd name="connsiteY14" fmla="*/ 203153 h 420202"/>
                    <a:gd name="connsiteX15" fmla="*/ 134375 w 361079"/>
                    <a:gd name="connsiteY15" fmla="*/ 236104 h 420202"/>
                    <a:gd name="connsiteX16" fmla="*/ 102562 w 361079"/>
                    <a:gd name="connsiteY16" fmla="*/ 262249 h 420202"/>
                    <a:gd name="connsiteX17" fmla="*/ 63932 w 361079"/>
                    <a:gd name="connsiteY17" fmla="*/ 281564 h 420202"/>
                    <a:gd name="connsiteX18" fmla="*/ 2568 w 361079"/>
                    <a:gd name="connsiteY18" fmla="*/ 337245 h 420202"/>
                    <a:gd name="connsiteX19" fmla="*/ 76432 w 361079"/>
                    <a:gd name="connsiteY19" fmla="*/ 413392 h 420202"/>
                    <a:gd name="connsiteX20" fmla="*/ 180967 w 361079"/>
                    <a:gd name="connsiteY20" fmla="*/ 420202 h 420202"/>
                    <a:gd name="connsiteX21" fmla="*/ 358240 w 361079"/>
                    <a:gd name="connsiteY21" fmla="*/ 374753 h 420202"/>
                    <a:gd name="connsiteX22" fmla="*/ 358240 w 361079"/>
                    <a:gd name="connsiteY22" fmla="*/ 334976 h 42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1079" h="420202">
                      <a:moveTo>
                        <a:pt x="358240" y="334976"/>
                      </a:moveTo>
                      <a:cubicBezTo>
                        <a:pt x="347786" y="303863"/>
                        <a:pt x="306120" y="284388"/>
                        <a:pt x="276414" y="271333"/>
                      </a:cubicBezTo>
                      <a:cubicBezTo>
                        <a:pt x="264776" y="266236"/>
                        <a:pt x="232558" y="257588"/>
                        <a:pt x="228685" y="242935"/>
                      </a:cubicBezTo>
                      <a:cubicBezTo>
                        <a:pt x="227299" y="237656"/>
                        <a:pt x="227486" y="232678"/>
                        <a:pt x="228623" y="227908"/>
                      </a:cubicBezTo>
                      <a:cubicBezTo>
                        <a:pt x="226832" y="228250"/>
                        <a:pt x="225015" y="228453"/>
                        <a:pt x="223136" y="228453"/>
                      </a:cubicBezTo>
                      <a:lnTo>
                        <a:pt x="203780" y="228453"/>
                      </a:lnTo>
                      <a:cubicBezTo>
                        <a:pt x="188328" y="228453"/>
                        <a:pt x="175771" y="215881"/>
                        <a:pt x="175771" y="200438"/>
                      </a:cubicBezTo>
                      <a:cubicBezTo>
                        <a:pt x="175771" y="185007"/>
                        <a:pt x="188333" y="172461"/>
                        <a:pt x="203780" y="172461"/>
                      </a:cubicBezTo>
                      <a:lnTo>
                        <a:pt x="223136" y="172461"/>
                      </a:lnTo>
                      <a:cubicBezTo>
                        <a:pt x="229531" y="172461"/>
                        <a:pt x="235594" y="174625"/>
                        <a:pt x="240484" y="178487"/>
                      </a:cubicBezTo>
                      <a:cubicBezTo>
                        <a:pt x="247652" y="177532"/>
                        <a:pt x="254566" y="176001"/>
                        <a:pt x="261013" y="173992"/>
                      </a:cubicBezTo>
                      <a:cubicBezTo>
                        <a:pt x="269479" y="156255"/>
                        <a:pt x="276082" y="135046"/>
                        <a:pt x="277561" y="116790"/>
                      </a:cubicBezTo>
                      <a:cubicBezTo>
                        <a:pt x="283878" y="38681"/>
                        <a:pt x="235994" y="-7018"/>
                        <a:pt x="167336" y="882"/>
                      </a:cubicBezTo>
                      <a:cubicBezTo>
                        <a:pt x="117417" y="6628"/>
                        <a:pt x="87597" y="43851"/>
                        <a:pt x="84373" y="91771"/>
                      </a:cubicBezTo>
                      <a:cubicBezTo>
                        <a:pt x="81114" y="140616"/>
                        <a:pt x="99224" y="176691"/>
                        <a:pt x="118461" y="203153"/>
                      </a:cubicBezTo>
                      <a:cubicBezTo>
                        <a:pt x="126885" y="214723"/>
                        <a:pt x="135735" y="222162"/>
                        <a:pt x="134375" y="236104"/>
                      </a:cubicBezTo>
                      <a:cubicBezTo>
                        <a:pt x="132797" y="252589"/>
                        <a:pt x="115170" y="257183"/>
                        <a:pt x="102562" y="262249"/>
                      </a:cubicBezTo>
                      <a:cubicBezTo>
                        <a:pt x="87623" y="268250"/>
                        <a:pt x="71532" y="277354"/>
                        <a:pt x="63932" y="281564"/>
                      </a:cubicBezTo>
                      <a:cubicBezTo>
                        <a:pt x="37756" y="296020"/>
                        <a:pt x="9025" y="313430"/>
                        <a:pt x="2568" y="337245"/>
                      </a:cubicBezTo>
                      <a:cubicBezTo>
                        <a:pt x="-11732" y="390024"/>
                        <a:pt x="36562" y="406011"/>
                        <a:pt x="76432" y="413392"/>
                      </a:cubicBezTo>
                      <a:cubicBezTo>
                        <a:pt x="110649" y="419704"/>
                        <a:pt x="149231" y="420202"/>
                        <a:pt x="180967" y="420202"/>
                      </a:cubicBezTo>
                      <a:cubicBezTo>
                        <a:pt x="238371" y="420202"/>
                        <a:pt x="341593" y="417903"/>
                        <a:pt x="358240" y="374753"/>
                      </a:cubicBezTo>
                      <a:cubicBezTo>
                        <a:pt x="362974" y="362508"/>
                        <a:pt x="360944" y="342996"/>
                        <a:pt x="358240" y="334976"/>
                      </a:cubicBezTo>
                      <a:close/>
                    </a:path>
                  </a:pathLst>
                </a:custGeom>
                <a:solidFill>
                  <a:schemeClr val="bg1">
                    <a:lumMod val="65000"/>
                  </a:schemeClr>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C45AB288-A0F6-7D0C-2673-215BEA207AC0}"/>
                    </a:ext>
                  </a:extLst>
                </p:cNvPr>
                <p:cNvSpPr/>
                <p:nvPr/>
              </p:nvSpPr>
              <p:spPr>
                <a:xfrm>
                  <a:off x="5730328" y="6480870"/>
                  <a:ext cx="322088" cy="262016"/>
                </a:xfrm>
                <a:custGeom>
                  <a:avLst/>
                  <a:gdLst>
                    <a:gd name="connsiteX0" fmla="*/ 215892 w 322088"/>
                    <a:gd name="connsiteY0" fmla="*/ 239514 h 262016"/>
                    <a:gd name="connsiteX1" fmla="*/ 203652 w 322088"/>
                    <a:gd name="connsiteY1" fmla="*/ 232855 h 262016"/>
                    <a:gd name="connsiteX2" fmla="*/ 184296 w 322088"/>
                    <a:gd name="connsiteY2" fmla="*/ 232855 h 262016"/>
                    <a:gd name="connsiteX3" fmla="*/ 169705 w 322088"/>
                    <a:gd name="connsiteY3" fmla="*/ 247415 h 262016"/>
                    <a:gd name="connsiteX4" fmla="*/ 184296 w 322088"/>
                    <a:gd name="connsiteY4" fmla="*/ 262016 h 262016"/>
                    <a:gd name="connsiteX5" fmla="*/ 203652 w 322088"/>
                    <a:gd name="connsiteY5" fmla="*/ 262016 h 262016"/>
                    <a:gd name="connsiteX6" fmla="*/ 216520 w 322088"/>
                    <a:gd name="connsiteY6" fmla="*/ 254131 h 262016"/>
                    <a:gd name="connsiteX7" fmla="*/ 283454 w 322088"/>
                    <a:gd name="connsiteY7" fmla="*/ 231593 h 262016"/>
                    <a:gd name="connsiteX8" fmla="*/ 296539 w 322088"/>
                    <a:gd name="connsiteY8" fmla="*/ 235461 h 262016"/>
                    <a:gd name="connsiteX9" fmla="*/ 297754 w 322088"/>
                    <a:gd name="connsiteY9" fmla="*/ 235461 h 262016"/>
                    <a:gd name="connsiteX10" fmla="*/ 322088 w 322088"/>
                    <a:gd name="connsiteY10" fmla="*/ 211101 h 262016"/>
                    <a:gd name="connsiteX11" fmla="*/ 322088 w 322088"/>
                    <a:gd name="connsiteY11" fmla="*/ 162474 h 262016"/>
                    <a:gd name="connsiteX12" fmla="*/ 308219 w 322088"/>
                    <a:gd name="connsiteY12" fmla="*/ 140549 h 262016"/>
                    <a:gd name="connsiteX13" fmla="*/ 161047 w 322088"/>
                    <a:gd name="connsiteY13" fmla="*/ 0 h 262016"/>
                    <a:gd name="connsiteX14" fmla="*/ 13880 w 322088"/>
                    <a:gd name="connsiteY14" fmla="*/ 140549 h 262016"/>
                    <a:gd name="connsiteX15" fmla="*/ 0 w 322088"/>
                    <a:gd name="connsiteY15" fmla="*/ 162474 h 262016"/>
                    <a:gd name="connsiteX16" fmla="*/ 0 w 322088"/>
                    <a:gd name="connsiteY16" fmla="*/ 211101 h 262016"/>
                    <a:gd name="connsiteX17" fmla="*/ 24313 w 322088"/>
                    <a:gd name="connsiteY17" fmla="*/ 235461 h 262016"/>
                    <a:gd name="connsiteX18" fmla="*/ 25543 w 322088"/>
                    <a:gd name="connsiteY18" fmla="*/ 235461 h 262016"/>
                    <a:gd name="connsiteX19" fmla="*/ 49872 w 322088"/>
                    <a:gd name="connsiteY19" fmla="*/ 211101 h 262016"/>
                    <a:gd name="connsiteX20" fmla="*/ 49872 w 322088"/>
                    <a:gd name="connsiteY20" fmla="*/ 162474 h 262016"/>
                    <a:gd name="connsiteX21" fmla="*/ 36335 w 322088"/>
                    <a:gd name="connsiteY21" fmla="*/ 140715 h 262016"/>
                    <a:gd name="connsiteX22" fmla="*/ 161047 w 322088"/>
                    <a:gd name="connsiteY22" fmla="*/ 22481 h 262016"/>
                    <a:gd name="connsiteX23" fmla="*/ 285743 w 322088"/>
                    <a:gd name="connsiteY23" fmla="*/ 140715 h 262016"/>
                    <a:gd name="connsiteX24" fmla="*/ 272221 w 322088"/>
                    <a:gd name="connsiteY24" fmla="*/ 162474 h 262016"/>
                    <a:gd name="connsiteX25" fmla="*/ 272221 w 322088"/>
                    <a:gd name="connsiteY25" fmla="*/ 211101 h 262016"/>
                    <a:gd name="connsiteX26" fmla="*/ 273955 w 322088"/>
                    <a:gd name="connsiteY26" fmla="*/ 220143 h 262016"/>
                    <a:gd name="connsiteX27" fmla="*/ 215892 w 322088"/>
                    <a:gd name="connsiteY27" fmla="*/ 239514 h 26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2088" h="262016">
                      <a:moveTo>
                        <a:pt x="215892" y="239514"/>
                      </a:moveTo>
                      <a:cubicBezTo>
                        <a:pt x="213265" y="235512"/>
                        <a:pt x="208775" y="232855"/>
                        <a:pt x="203652" y="232855"/>
                      </a:cubicBezTo>
                      <a:lnTo>
                        <a:pt x="184296" y="232855"/>
                      </a:lnTo>
                      <a:cubicBezTo>
                        <a:pt x="176219" y="232855"/>
                        <a:pt x="169705" y="239380"/>
                        <a:pt x="169705" y="247415"/>
                      </a:cubicBezTo>
                      <a:cubicBezTo>
                        <a:pt x="169705" y="255481"/>
                        <a:pt x="176219" y="262016"/>
                        <a:pt x="184296" y="262016"/>
                      </a:cubicBezTo>
                      <a:lnTo>
                        <a:pt x="203652" y="262016"/>
                      </a:lnTo>
                      <a:cubicBezTo>
                        <a:pt x="209305" y="262016"/>
                        <a:pt x="214101" y="258793"/>
                        <a:pt x="216520" y="254131"/>
                      </a:cubicBezTo>
                      <a:cubicBezTo>
                        <a:pt x="243506" y="252008"/>
                        <a:pt x="266978" y="243766"/>
                        <a:pt x="283454" y="231593"/>
                      </a:cubicBezTo>
                      <a:cubicBezTo>
                        <a:pt x="287238" y="234033"/>
                        <a:pt x="291712" y="235461"/>
                        <a:pt x="296539" y="235461"/>
                      </a:cubicBezTo>
                      <a:lnTo>
                        <a:pt x="297754" y="235461"/>
                      </a:lnTo>
                      <a:cubicBezTo>
                        <a:pt x="311208" y="235461"/>
                        <a:pt x="322088" y="224570"/>
                        <a:pt x="322088" y="211101"/>
                      </a:cubicBezTo>
                      <a:lnTo>
                        <a:pt x="322088" y="162474"/>
                      </a:lnTo>
                      <a:cubicBezTo>
                        <a:pt x="322088" y="152788"/>
                        <a:pt x="316410" y="144431"/>
                        <a:pt x="308219" y="140549"/>
                      </a:cubicBezTo>
                      <a:cubicBezTo>
                        <a:pt x="304647" y="62465"/>
                        <a:pt x="240008" y="0"/>
                        <a:pt x="161047" y="0"/>
                      </a:cubicBezTo>
                      <a:cubicBezTo>
                        <a:pt x="82086" y="0"/>
                        <a:pt x="17436" y="62465"/>
                        <a:pt x="13880" y="140549"/>
                      </a:cubicBezTo>
                      <a:cubicBezTo>
                        <a:pt x="5673" y="144436"/>
                        <a:pt x="0" y="152788"/>
                        <a:pt x="0" y="162474"/>
                      </a:cubicBezTo>
                      <a:lnTo>
                        <a:pt x="0" y="211101"/>
                      </a:lnTo>
                      <a:cubicBezTo>
                        <a:pt x="0" y="224570"/>
                        <a:pt x="10890" y="235461"/>
                        <a:pt x="24313" y="235461"/>
                      </a:cubicBezTo>
                      <a:lnTo>
                        <a:pt x="25543" y="235461"/>
                      </a:lnTo>
                      <a:cubicBezTo>
                        <a:pt x="38977" y="235461"/>
                        <a:pt x="49872" y="224570"/>
                        <a:pt x="49872" y="211101"/>
                      </a:cubicBezTo>
                      <a:lnTo>
                        <a:pt x="49872" y="162474"/>
                      </a:lnTo>
                      <a:cubicBezTo>
                        <a:pt x="49872" y="152928"/>
                        <a:pt x="44355" y="144696"/>
                        <a:pt x="36335" y="140715"/>
                      </a:cubicBezTo>
                      <a:cubicBezTo>
                        <a:pt x="39807" y="74923"/>
                        <a:pt x="94403" y="22481"/>
                        <a:pt x="161047" y="22481"/>
                      </a:cubicBezTo>
                      <a:cubicBezTo>
                        <a:pt x="227664" y="22481"/>
                        <a:pt x="282286" y="74923"/>
                        <a:pt x="285743" y="140715"/>
                      </a:cubicBezTo>
                      <a:cubicBezTo>
                        <a:pt x="277734" y="144701"/>
                        <a:pt x="272221" y="152928"/>
                        <a:pt x="272221" y="162474"/>
                      </a:cubicBezTo>
                      <a:lnTo>
                        <a:pt x="272221" y="211101"/>
                      </a:lnTo>
                      <a:cubicBezTo>
                        <a:pt x="272221" y="214329"/>
                        <a:pt x="272849" y="217335"/>
                        <a:pt x="273955" y="220143"/>
                      </a:cubicBezTo>
                      <a:cubicBezTo>
                        <a:pt x="259774" y="230291"/>
                        <a:pt x="239130" y="237521"/>
                        <a:pt x="215892" y="239514"/>
                      </a:cubicBezTo>
                      <a:close/>
                    </a:path>
                  </a:pathLst>
                </a:custGeom>
                <a:solidFill>
                  <a:schemeClr val="bg2"/>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3" name="Group 482">
                <a:extLst>
                  <a:ext uri="{FF2B5EF4-FFF2-40B4-BE49-F238E27FC236}">
                    <a16:creationId xmlns:a16="http://schemas.microsoft.com/office/drawing/2014/main" id="{0E47FC02-5D3D-2EE7-779B-DAE4DC35E840}"/>
                  </a:ext>
                </a:extLst>
              </p:cNvPr>
              <p:cNvGrpSpPr/>
              <p:nvPr/>
            </p:nvGrpSpPr>
            <p:grpSpPr>
              <a:xfrm>
                <a:off x="9986370" y="6018156"/>
                <a:ext cx="273867" cy="273867"/>
                <a:chOff x="2391056" y="7491542"/>
                <a:chExt cx="6505575" cy="6505575"/>
              </a:xfrm>
            </p:grpSpPr>
            <p:sp>
              <p:nvSpPr>
                <p:cNvPr id="484" name="Freeform: Shape 483">
                  <a:extLst>
                    <a:ext uri="{FF2B5EF4-FFF2-40B4-BE49-F238E27FC236}">
                      <a16:creationId xmlns:a16="http://schemas.microsoft.com/office/drawing/2014/main" id="{51D6D027-A076-53C4-699A-FF7657971CCE}"/>
                    </a:ext>
                  </a:extLst>
                </p:cNvPr>
                <p:cNvSpPr/>
                <p:nvPr/>
              </p:nvSpPr>
              <p:spPr>
                <a:xfrm>
                  <a:off x="2391056" y="7491542"/>
                  <a:ext cx="6505575" cy="6505575"/>
                </a:xfrm>
                <a:custGeom>
                  <a:avLst/>
                  <a:gdLst>
                    <a:gd name="connsiteX0" fmla="*/ 3252788 w 6505575"/>
                    <a:gd name="connsiteY0" fmla="*/ 0 h 6505575"/>
                    <a:gd name="connsiteX1" fmla="*/ 0 w 6505575"/>
                    <a:gd name="connsiteY1" fmla="*/ 3252788 h 6505575"/>
                    <a:gd name="connsiteX2" fmla="*/ 3252788 w 6505575"/>
                    <a:gd name="connsiteY2" fmla="*/ 6505575 h 6505575"/>
                    <a:gd name="connsiteX3" fmla="*/ 4885878 w 6505575"/>
                    <a:gd name="connsiteY3" fmla="*/ 6070591 h 6505575"/>
                    <a:gd name="connsiteX4" fmla="*/ 4681841 w 6505575"/>
                    <a:gd name="connsiteY4" fmla="*/ 5740776 h 6505575"/>
                    <a:gd name="connsiteX5" fmla="*/ 3252788 w 6505575"/>
                    <a:gd name="connsiteY5" fmla="*/ 6124389 h 6505575"/>
                    <a:gd name="connsiteX6" fmla="*/ 381186 w 6505575"/>
                    <a:gd name="connsiteY6" fmla="*/ 3252788 h 6505575"/>
                    <a:gd name="connsiteX7" fmla="*/ 3252788 w 6505575"/>
                    <a:gd name="connsiteY7" fmla="*/ 381186 h 6505575"/>
                    <a:gd name="connsiteX8" fmla="*/ 6124389 w 6505575"/>
                    <a:gd name="connsiteY8" fmla="*/ 3252788 h 6505575"/>
                    <a:gd name="connsiteX9" fmla="*/ 5743203 w 6505575"/>
                    <a:gd name="connsiteY9" fmla="*/ 4685018 h 6505575"/>
                    <a:gd name="connsiteX10" fmla="*/ 5743203 w 6505575"/>
                    <a:gd name="connsiteY10" fmla="*/ 4218459 h 6505575"/>
                    <a:gd name="connsiteX11" fmla="*/ 5362017 w 6505575"/>
                    <a:gd name="connsiteY11" fmla="*/ 4218459 h 6505575"/>
                    <a:gd name="connsiteX12" fmla="*/ 5362017 w 6505575"/>
                    <a:gd name="connsiteY12" fmla="*/ 5362017 h 6505575"/>
                    <a:gd name="connsiteX13" fmla="*/ 6505575 w 6505575"/>
                    <a:gd name="connsiteY13" fmla="*/ 5362017 h 6505575"/>
                    <a:gd name="connsiteX14" fmla="*/ 6505575 w 6505575"/>
                    <a:gd name="connsiteY14" fmla="*/ 4980831 h 6505575"/>
                    <a:gd name="connsiteX15" fmla="*/ 6009741 w 6505575"/>
                    <a:gd name="connsiteY15" fmla="*/ 4980831 h 6505575"/>
                    <a:gd name="connsiteX16" fmla="*/ 6505575 w 6505575"/>
                    <a:gd name="connsiteY16" fmla="*/ 3252788 h 6505575"/>
                    <a:gd name="connsiteX17" fmla="*/ 3252788 w 6505575"/>
                    <a:gd name="connsiteY17"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05575" h="6505575">
                      <a:moveTo>
                        <a:pt x="3252788" y="0"/>
                      </a:moveTo>
                      <a:cubicBezTo>
                        <a:pt x="1466181" y="0"/>
                        <a:pt x="0" y="1466181"/>
                        <a:pt x="0" y="3252788"/>
                      </a:cubicBezTo>
                      <a:cubicBezTo>
                        <a:pt x="0" y="5039394"/>
                        <a:pt x="1466181" y="6505575"/>
                        <a:pt x="3252788" y="6505575"/>
                      </a:cubicBezTo>
                      <a:cubicBezTo>
                        <a:pt x="3821987" y="6505575"/>
                        <a:pt x="4395101" y="6355185"/>
                        <a:pt x="4885878" y="6070591"/>
                      </a:cubicBezTo>
                      <a:lnTo>
                        <a:pt x="4681841" y="5740776"/>
                      </a:lnTo>
                      <a:cubicBezTo>
                        <a:pt x="4249132" y="5991673"/>
                        <a:pt x="3754937" y="6124389"/>
                        <a:pt x="3252788" y="6124389"/>
                      </a:cubicBezTo>
                      <a:cubicBezTo>
                        <a:pt x="1676329" y="6124389"/>
                        <a:pt x="381186" y="4829246"/>
                        <a:pt x="381186" y="3252788"/>
                      </a:cubicBezTo>
                      <a:cubicBezTo>
                        <a:pt x="381186" y="1676329"/>
                        <a:pt x="1676329" y="381186"/>
                        <a:pt x="3252788" y="381186"/>
                      </a:cubicBezTo>
                      <a:cubicBezTo>
                        <a:pt x="4829246" y="381186"/>
                        <a:pt x="6124389" y="1676329"/>
                        <a:pt x="6124389" y="3252788"/>
                      </a:cubicBezTo>
                      <a:cubicBezTo>
                        <a:pt x="6124389" y="3759791"/>
                        <a:pt x="5991724" y="4254888"/>
                        <a:pt x="5743203" y="4685018"/>
                      </a:cubicBezTo>
                      <a:lnTo>
                        <a:pt x="5743203" y="4218459"/>
                      </a:lnTo>
                      <a:lnTo>
                        <a:pt x="5362017" y="4218459"/>
                      </a:lnTo>
                      <a:lnTo>
                        <a:pt x="5362017" y="5362017"/>
                      </a:lnTo>
                      <a:lnTo>
                        <a:pt x="6505575" y="5362017"/>
                      </a:lnTo>
                      <a:lnTo>
                        <a:pt x="6505575" y="4980831"/>
                      </a:lnTo>
                      <a:lnTo>
                        <a:pt x="6009741" y="4980831"/>
                      </a:lnTo>
                      <a:cubicBezTo>
                        <a:pt x="6329874" y="4468415"/>
                        <a:pt x="6505575" y="3859852"/>
                        <a:pt x="6505575" y="3252788"/>
                      </a:cubicBezTo>
                      <a:cubicBezTo>
                        <a:pt x="6505575" y="1466181"/>
                        <a:pt x="5039394" y="0"/>
                        <a:pt x="3252788" y="0"/>
                      </a:cubicBezTo>
                      <a:close/>
                    </a:path>
                  </a:pathLst>
                </a:custGeom>
                <a:solidFill>
                  <a:schemeClr val="bg1">
                    <a:lumMod val="65000"/>
                  </a:schemeClr>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2C0EAC0B-C832-9490-978E-E8D76CABA397}"/>
                    </a:ext>
                  </a:extLst>
                </p:cNvPr>
                <p:cNvSpPr/>
                <p:nvPr/>
              </p:nvSpPr>
              <p:spPr>
                <a:xfrm>
                  <a:off x="4686812" y="10363143"/>
                  <a:ext cx="724355" cy="762372"/>
                </a:xfrm>
                <a:custGeom>
                  <a:avLst/>
                  <a:gdLst>
                    <a:gd name="connsiteX0" fmla="*/ 289956 w 724355"/>
                    <a:gd name="connsiteY0" fmla="*/ 0 h 762372"/>
                    <a:gd name="connsiteX1" fmla="*/ 0 w 724355"/>
                    <a:gd name="connsiteY1" fmla="*/ 379344 h 762372"/>
                    <a:gd name="connsiteX2" fmla="*/ 289956 w 724355"/>
                    <a:gd name="connsiteY2" fmla="*/ 762372 h 762372"/>
                    <a:gd name="connsiteX3" fmla="*/ 724355 w 724355"/>
                    <a:gd name="connsiteY3" fmla="*/ 381186 h 762372"/>
                    <a:gd name="connsiteX4" fmla="*/ 289956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289956" y="0"/>
                      </a:moveTo>
                      <a:cubicBezTo>
                        <a:pt x="60990" y="0"/>
                        <a:pt x="0" y="238445"/>
                        <a:pt x="0" y="379344"/>
                      </a:cubicBezTo>
                      <a:cubicBezTo>
                        <a:pt x="0" y="521551"/>
                        <a:pt x="61041" y="762372"/>
                        <a:pt x="289956" y="762372"/>
                      </a:cubicBezTo>
                      <a:cubicBezTo>
                        <a:pt x="434196" y="762372"/>
                        <a:pt x="580864" y="582745"/>
                        <a:pt x="724355" y="381186"/>
                      </a:cubicBezTo>
                      <a:cubicBezTo>
                        <a:pt x="580864" y="179627"/>
                        <a:pt x="434196" y="0"/>
                        <a:pt x="289956"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BF2C5B7C-A577-6AF1-739C-163945426BD4}"/>
                    </a:ext>
                  </a:extLst>
                </p:cNvPr>
                <p:cNvSpPr/>
                <p:nvPr/>
              </p:nvSpPr>
              <p:spPr>
                <a:xfrm>
                  <a:off x="5876519" y="10363143"/>
                  <a:ext cx="724355" cy="762372"/>
                </a:xfrm>
                <a:custGeom>
                  <a:avLst/>
                  <a:gdLst>
                    <a:gd name="connsiteX0" fmla="*/ 434399 w 724355"/>
                    <a:gd name="connsiteY0" fmla="*/ 0 h 762372"/>
                    <a:gd name="connsiteX1" fmla="*/ 0 w 724355"/>
                    <a:gd name="connsiteY1" fmla="*/ 381186 h 762372"/>
                    <a:gd name="connsiteX2" fmla="*/ 434399 w 724355"/>
                    <a:gd name="connsiteY2" fmla="*/ 762372 h 762372"/>
                    <a:gd name="connsiteX3" fmla="*/ 724355 w 724355"/>
                    <a:gd name="connsiteY3" fmla="*/ 379344 h 762372"/>
                    <a:gd name="connsiteX4" fmla="*/ 434399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434399" y="0"/>
                      </a:moveTo>
                      <a:cubicBezTo>
                        <a:pt x="290159" y="0"/>
                        <a:pt x="143491" y="179627"/>
                        <a:pt x="0" y="381186"/>
                      </a:cubicBezTo>
                      <a:cubicBezTo>
                        <a:pt x="143491" y="582745"/>
                        <a:pt x="290159" y="762372"/>
                        <a:pt x="434399" y="762372"/>
                      </a:cubicBezTo>
                      <a:cubicBezTo>
                        <a:pt x="663365" y="762372"/>
                        <a:pt x="724355" y="521551"/>
                        <a:pt x="724355" y="379344"/>
                      </a:cubicBezTo>
                      <a:cubicBezTo>
                        <a:pt x="724355" y="238445"/>
                        <a:pt x="663365" y="0"/>
                        <a:pt x="434399"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4DF76563-C20D-9DB7-7A47-422963B64C4D}"/>
                    </a:ext>
                  </a:extLst>
                </p:cNvPr>
                <p:cNvSpPr/>
                <p:nvPr/>
              </p:nvSpPr>
              <p:spPr>
                <a:xfrm>
                  <a:off x="3534614" y="8635100"/>
                  <a:ext cx="4218458" cy="4218458"/>
                </a:xfrm>
                <a:custGeom>
                  <a:avLst/>
                  <a:gdLst>
                    <a:gd name="connsiteX0" fmla="*/ 2109230 w 4218458"/>
                    <a:gd name="connsiteY0" fmla="*/ 0 h 4218458"/>
                    <a:gd name="connsiteX1" fmla="*/ 0 w 4218458"/>
                    <a:gd name="connsiteY1" fmla="*/ 2109230 h 4218458"/>
                    <a:gd name="connsiteX2" fmla="*/ 2109230 w 4218458"/>
                    <a:gd name="connsiteY2" fmla="*/ 4218459 h 4218458"/>
                    <a:gd name="connsiteX3" fmla="*/ 4218459 w 4218458"/>
                    <a:gd name="connsiteY3" fmla="*/ 2109230 h 4218458"/>
                    <a:gd name="connsiteX4" fmla="*/ 2109230 w 4218458"/>
                    <a:gd name="connsiteY4" fmla="*/ 0 h 4218458"/>
                    <a:gd name="connsiteX5" fmla="*/ 2776305 w 4218458"/>
                    <a:gd name="connsiteY5" fmla="*/ 2871602 h 4218458"/>
                    <a:gd name="connsiteX6" fmla="*/ 2109230 w 4218458"/>
                    <a:gd name="connsiteY6" fmla="*/ 2436262 h 4218458"/>
                    <a:gd name="connsiteX7" fmla="*/ 1442154 w 4218458"/>
                    <a:gd name="connsiteY7" fmla="*/ 2871602 h 4218458"/>
                    <a:gd name="connsiteX8" fmla="*/ 771012 w 4218458"/>
                    <a:gd name="connsiteY8" fmla="*/ 2107387 h 4218458"/>
                    <a:gd name="connsiteX9" fmla="*/ 1442154 w 4218458"/>
                    <a:gd name="connsiteY9" fmla="*/ 1346857 h 4218458"/>
                    <a:gd name="connsiteX10" fmla="*/ 2109230 w 4218458"/>
                    <a:gd name="connsiteY10" fmla="*/ 1782197 h 4218458"/>
                    <a:gd name="connsiteX11" fmla="*/ 2776305 w 4218458"/>
                    <a:gd name="connsiteY11" fmla="*/ 1346857 h 4218458"/>
                    <a:gd name="connsiteX12" fmla="*/ 3447447 w 4218458"/>
                    <a:gd name="connsiteY12" fmla="*/ 2107387 h 4218458"/>
                    <a:gd name="connsiteX13" fmla="*/ 2776305 w 4218458"/>
                    <a:gd name="connsiteY13" fmla="*/ 2871602 h 421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8458" h="4218458">
                      <a:moveTo>
                        <a:pt x="2109230" y="0"/>
                      </a:moveTo>
                      <a:cubicBezTo>
                        <a:pt x="953219" y="0"/>
                        <a:pt x="0" y="953219"/>
                        <a:pt x="0" y="2109230"/>
                      </a:cubicBezTo>
                      <a:cubicBezTo>
                        <a:pt x="0" y="3265240"/>
                        <a:pt x="953219" y="4218459"/>
                        <a:pt x="2109230" y="4218459"/>
                      </a:cubicBezTo>
                      <a:cubicBezTo>
                        <a:pt x="3265240" y="4218459"/>
                        <a:pt x="4218459" y="3265240"/>
                        <a:pt x="4218459" y="2109230"/>
                      </a:cubicBezTo>
                      <a:cubicBezTo>
                        <a:pt x="4218459" y="953219"/>
                        <a:pt x="3265240" y="0"/>
                        <a:pt x="2109230" y="0"/>
                      </a:cubicBezTo>
                      <a:close/>
                      <a:moveTo>
                        <a:pt x="2776305" y="2871602"/>
                      </a:moveTo>
                      <a:cubicBezTo>
                        <a:pt x="2494138" y="2871602"/>
                        <a:pt x="2286621" y="2668696"/>
                        <a:pt x="2109230" y="2436262"/>
                      </a:cubicBezTo>
                      <a:cubicBezTo>
                        <a:pt x="1931838" y="2668696"/>
                        <a:pt x="1724321" y="2871602"/>
                        <a:pt x="1442154" y="2871602"/>
                      </a:cubicBezTo>
                      <a:cubicBezTo>
                        <a:pt x="1001604" y="2871602"/>
                        <a:pt x="771012" y="2487036"/>
                        <a:pt x="771012" y="2107387"/>
                      </a:cubicBezTo>
                      <a:cubicBezTo>
                        <a:pt x="771012" y="1729340"/>
                        <a:pt x="1001604" y="1346857"/>
                        <a:pt x="1442154" y="1346857"/>
                      </a:cubicBezTo>
                      <a:cubicBezTo>
                        <a:pt x="1724321" y="1346857"/>
                        <a:pt x="1931838" y="1549763"/>
                        <a:pt x="2109230" y="1782197"/>
                      </a:cubicBezTo>
                      <a:cubicBezTo>
                        <a:pt x="2286621" y="1549763"/>
                        <a:pt x="2494138" y="1346857"/>
                        <a:pt x="2776305" y="1346857"/>
                      </a:cubicBezTo>
                      <a:cubicBezTo>
                        <a:pt x="3216854" y="1346857"/>
                        <a:pt x="3447447" y="1729340"/>
                        <a:pt x="3447447" y="2107387"/>
                      </a:cubicBezTo>
                      <a:cubicBezTo>
                        <a:pt x="3447447" y="2487036"/>
                        <a:pt x="3216854" y="2871602"/>
                        <a:pt x="2776305" y="2871602"/>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pic>
        <p:nvPicPr>
          <p:cNvPr id="3" name="Graphic 2">
            <a:extLst>
              <a:ext uri="{FF2B5EF4-FFF2-40B4-BE49-F238E27FC236}">
                <a16:creationId xmlns:a16="http://schemas.microsoft.com/office/drawing/2014/main" id="{3DB4BC58-A9C5-EB99-6F0F-1DCAC1D62DC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00632" y="4052873"/>
            <a:ext cx="498734" cy="498734"/>
          </a:xfrm>
          <a:prstGeom prst="rect">
            <a:avLst/>
          </a:prstGeom>
        </p:spPr>
      </p:pic>
      <p:sp>
        <p:nvSpPr>
          <p:cNvPr id="12" name="Rectangle 11">
            <a:extLst>
              <a:ext uri="{FF2B5EF4-FFF2-40B4-BE49-F238E27FC236}">
                <a16:creationId xmlns:a16="http://schemas.microsoft.com/office/drawing/2014/main" id="{79797ACE-7552-B427-18CF-23CB4A651FB6}"/>
              </a:ext>
              <a:ext uri="{C183D7F6-B498-43B3-948B-1728B52AA6E4}">
                <adec:decorative xmlns:adec="http://schemas.microsoft.com/office/drawing/2017/decorative" val="1"/>
              </a:ext>
            </a:extLst>
          </p:cNvPr>
          <p:cNvSpPr/>
          <p:nvPr/>
        </p:nvSpPr>
        <p:spPr>
          <a:xfrm>
            <a:off x="6847565" y="3261535"/>
            <a:ext cx="1592595" cy="498598"/>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Power Automate</a:t>
            </a:r>
          </a:p>
        </p:txBody>
      </p:sp>
      <p:sp>
        <p:nvSpPr>
          <p:cNvPr id="13" name="Oval 19">
            <a:extLst>
              <a:ext uri="{FF2B5EF4-FFF2-40B4-BE49-F238E27FC236}">
                <a16:creationId xmlns:a16="http://schemas.microsoft.com/office/drawing/2014/main" id="{CFA13B0A-FFE8-D31E-A8C7-0810C60BAFE2}"/>
              </a:ext>
              <a:ext uri="{C183D7F6-B498-43B3-948B-1728B52AA6E4}">
                <adec:decorative xmlns:adec="http://schemas.microsoft.com/office/drawing/2017/decorative" val="1"/>
              </a:ext>
            </a:extLst>
          </p:cNvPr>
          <p:cNvSpPr/>
          <p:nvPr/>
        </p:nvSpPr>
        <p:spPr bwMode="auto">
          <a:xfrm>
            <a:off x="7265092" y="2345451"/>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4">
            <a:extLst>
              <a:ext uri="{FF2B5EF4-FFF2-40B4-BE49-F238E27FC236}">
                <a16:creationId xmlns:a16="http://schemas.microsoft.com/office/drawing/2014/main" id="{F6156741-915B-52F2-BEDC-88284D861E31}"/>
              </a:ext>
              <a:ext uri="{C183D7F6-B498-43B3-948B-1728B52AA6E4}">
                <adec:decorative xmlns:adec="http://schemas.microsoft.com/office/drawing/2017/decorative" val="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7445862" y="2532230"/>
            <a:ext cx="396000" cy="396000"/>
          </a:xfrm>
          <a:prstGeom prst="rect">
            <a:avLst/>
          </a:prstGeom>
          <a:ln w="1786" cap="flat">
            <a:noFill/>
            <a:prstDash val="solid"/>
            <a:miter/>
          </a:ln>
          <a:effectLst/>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A3FE5BA0-BE69-1AB6-97D5-627E316CFCFE}"/>
              </a:ext>
              <a:ext uri="{C183D7F6-B498-43B3-948B-1728B52AA6E4}">
                <adec:decorative xmlns:adec="http://schemas.microsoft.com/office/drawing/2017/decorative" val="1"/>
              </a:ext>
            </a:extLst>
          </p:cNvPr>
          <p:cNvSpPr/>
          <p:nvPr/>
        </p:nvSpPr>
        <p:spPr bwMode="auto">
          <a:xfrm>
            <a:off x="6381758" y="3531545"/>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Plus Sign 14">
            <a:extLst>
              <a:ext uri="{FF2B5EF4-FFF2-40B4-BE49-F238E27FC236}">
                <a16:creationId xmlns:a16="http://schemas.microsoft.com/office/drawing/2014/main" id="{012B1D4D-B44C-2F69-D2CF-5A5EDA4D60E4}"/>
              </a:ext>
              <a:ext uri="{C183D7F6-B498-43B3-948B-1728B52AA6E4}">
                <adec:decorative xmlns:adec="http://schemas.microsoft.com/office/drawing/2017/decorative" val="1"/>
              </a:ext>
            </a:extLst>
          </p:cNvPr>
          <p:cNvSpPr/>
          <p:nvPr/>
        </p:nvSpPr>
        <p:spPr bwMode="auto">
          <a:xfrm>
            <a:off x="8396423" y="3533930"/>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63262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4</a:t>
            </a:r>
            <a:endParaRPr lang="en-US"/>
          </a:p>
        </p:txBody>
      </p:sp>
      <p:pic>
        <p:nvPicPr>
          <p:cNvPr id="4" name="Picture 3" descr="A screenshot of a chatbot&#10;&#10;Description automatically generated">
            <a:extLst>
              <a:ext uri="{FF2B5EF4-FFF2-40B4-BE49-F238E27FC236}">
                <a16:creationId xmlns:a16="http://schemas.microsoft.com/office/drawing/2014/main" id="{7F10B30B-CD41-5751-7865-37A65C93BE1E}"/>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60995" y="303035"/>
            <a:ext cx="3213130" cy="6251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979621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6" name="TextBox 5">
            <a:extLst>
              <a:ext uri="{FF2B5EF4-FFF2-40B4-BE49-F238E27FC236}">
                <a16:creationId xmlns:a16="http://schemas.microsoft.com/office/drawing/2014/main" id="{57394505-7346-A7B1-5B58-A42599D17202}"/>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04 [60] minutes</a:t>
            </a:r>
          </a:p>
        </p:txBody>
      </p:sp>
    </p:spTree>
    <p:extLst>
      <p:ext uri="{BB962C8B-B14F-4D97-AF65-F5344CB8AC3E}">
        <p14:creationId xmlns:p14="http://schemas.microsoft.com/office/powerpoint/2010/main" val="186343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0756789" cy="677108"/>
          </a:xfrm>
        </p:spPr>
        <p:txBody>
          <a:bodyPr/>
          <a:lstStyle/>
          <a:p>
            <a:r>
              <a:rPr lang="en-US"/>
              <a:t>Lab 05: </a:t>
            </a:r>
            <a:r>
              <a:rPr lang="en-US" b="1">
                <a:solidFill>
                  <a:schemeClr val="tx1">
                    <a:lumMod val="75000"/>
                    <a:lumOff val="25000"/>
                  </a:schemeClr>
                </a:solidFill>
              </a:rPr>
              <a:t> Invoke AI Builder prompts</a:t>
            </a:r>
          </a:p>
        </p:txBody>
      </p:sp>
    </p:spTree>
    <p:extLst>
      <p:ext uri="{BB962C8B-B14F-4D97-AF65-F5344CB8AC3E}">
        <p14:creationId xmlns:p14="http://schemas.microsoft.com/office/powerpoint/2010/main" val="3794396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884F4-A641-90E3-B3BC-BE35BFAB2371}"/>
              </a:ext>
            </a:extLst>
          </p:cNvPr>
          <p:cNvSpPr>
            <a:spLocks noGrp="1"/>
          </p:cNvSpPr>
          <p:nvPr>
            <p:ph type="title"/>
          </p:nvPr>
        </p:nvSpPr>
        <p:spPr>
          <a:xfrm>
            <a:off x="588263" y="457200"/>
            <a:ext cx="11018520" cy="553998"/>
          </a:xfrm>
        </p:spPr>
        <p:txBody>
          <a:bodyPr wrap="square" anchor="ctr">
            <a:normAutofit/>
          </a:bodyPr>
          <a:lstStyle/>
          <a:p>
            <a:r>
              <a:rPr lang="en-US" dirty="0"/>
              <a:t>AI Prompts</a:t>
            </a:r>
          </a:p>
        </p:txBody>
      </p:sp>
      <p:pic>
        <p:nvPicPr>
          <p:cNvPr id="1028" name="Picture 4" descr="Screenshot of the AI Builder Create a custom prompt window.">
            <a:extLst>
              <a:ext uri="{FF2B5EF4-FFF2-40B4-BE49-F238E27FC236}">
                <a16:creationId xmlns:a16="http://schemas.microsoft.com/office/drawing/2014/main" id="{98C450F0-3712-2381-B6E1-30B62A52375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22410" y="1082427"/>
            <a:ext cx="9147180" cy="553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06893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1313C8-9184-45C6-C66F-0478260C3E70}"/>
              </a:ext>
            </a:extLst>
          </p:cNvPr>
          <p:cNvSpPr>
            <a:spLocks noGrp="1"/>
          </p:cNvSpPr>
          <p:nvPr>
            <p:ph type="body" sz="quarter" idx="10"/>
          </p:nvPr>
        </p:nvSpPr>
        <p:spPr/>
        <p:txBody>
          <a:bodyPr/>
          <a:lstStyle/>
          <a:p>
            <a:r>
              <a:rPr lang="en-US" dirty="0"/>
              <a:t>Brand guidance</a:t>
            </a:r>
            <a:endParaRPr lang="en-150" dirty="0"/>
          </a:p>
        </p:txBody>
      </p:sp>
    </p:spTree>
    <p:extLst>
      <p:ext uri="{BB962C8B-B14F-4D97-AF65-F5344CB8AC3E}">
        <p14:creationId xmlns:p14="http://schemas.microsoft.com/office/powerpoint/2010/main" val="26428098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5D885-6B5E-F7D0-9323-CB2276357CFF}"/>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23C44BE-8689-0122-9631-0089127B813A}"/>
              </a:ext>
              <a:ext uri="{C183D7F6-B498-43B3-948B-1728B52AA6E4}">
                <adec:decorative xmlns:adec="http://schemas.microsoft.com/office/drawing/2017/decorative" val="1"/>
              </a:ext>
            </a:extLst>
          </p:cNvPr>
          <p:cNvSpPr/>
          <p:nvPr/>
        </p:nvSpPr>
        <p:spPr bwMode="auto">
          <a:xfrm>
            <a:off x="208688" y="1263080"/>
            <a:ext cx="11774623" cy="513772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D6C292A9-454A-8F36-9026-0084FDA9CAAF}"/>
              </a:ext>
            </a:extLst>
          </p:cNvPr>
          <p:cNvSpPr>
            <a:spLocks noGrp="1"/>
          </p:cNvSpPr>
          <p:nvPr>
            <p:ph type="title"/>
          </p:nvPr>
        </p:nvSpPr>
        <p:spPr>
          <a:xfrm>
            <a:off x="588263" y="457200"/>
            <a:ext cx="11018520" cy="553998"/>
          </a:xfrm>
        </p:spPr>
        <p:txBody>
          <a:bodyPr wrap="square" anchor="ctr">
            <a:normAutofit/>
          </a:bodyPr>
          <a:lstStyle/>
          <a:p>
            <a:pPr marL="0" indent="0">
              <a:buNone/>
            </a:pPr>
            <a:r>
              <a:rPr lang="en-US" dirty="0"/>
              <a:t>Best practices for prompt instructions</a:t>
            </a:r>
          </a:p>
        </p:txBody>
      </p:sp>
      <p:sp>
        <p:nvSpPr>
          <p:cNvPr id="3" name="Content Placeholder 2">
            <a:extLst>
              <a:ext uri="{FF2B5EF4-FFF2-40B4-BE49-F238E27FC236}">
                <a16:creationId xmlns:a16="http://schemas.microsoft.com/office/drawing/2014/main" id="{CCAE8CE2-FE13-D72A-FBEA-CE868CA7D318}"/>
              </a:ext>
            </a:extLst>
          </p:cNvPr>
          <p:cNvSpPr>
            <a:spLocks noGrp="1"/>
          </p:cNvSpPr>
          <p:nvPr>
            <p:ph sz="quarter" idx="10"/>
          </p:nvPr>
        </p:nvSpPr>
        <p:spPr>
          <a:xfrm>
            <a:off x="584200" y="1435100"/>
            <a:ext cx="10770263" cy="4833938"/>
          </a:xfrm>
        </p:spPr>
        <p:txBody>
          <a:bodyPr wrap="square">
            <a:normAutofit fontScale="62500" lnSpcReduction="20000"/>
          </a:bodyPr>
          <a:lstStyle/>
          <a:p>
            <a:pPr marL="0" indent="0">
              <a:lnSpc>
                <a:spcPct val="120000"/>
              </a:lnSpc>
              <a:buNone/>
            </a:pPr>
            <a:r>
              <a:rPr lang="en-US" b="1" u="sng" dirty="0"/>
              <a:t>Be specific: </a:t>
            </a:r>
            <a:r>
              <a:rPr lang="en-US" dirty="0"/>
              <a:t>Custom instructions should be clear and specific, so the agent knows exactly what to do. Avoid vague or ambiguous language that could lead to confusion or incorrect responses.</a:t>
            </a:r>
          </a:p>
          <a:p>
            <a:pPr marL="0" indent="0">
              <a:lnSpc>
                <a:spcPct val="120000"/>
              </a:lnSpc>
              <a:buNone/>
            </a:pPr>
            <a:endParaRPr lang="en-US" b="1" u="sng" dirty="0"/>
          </a:p>
          <a:p>
            <a:pPr marL="0" indent="0">
              <a:lnSpc>
                <a:spcPct val="120000"/>
              </a:lnSpc>
              <a:buNone/>
            </a:pPr>
            <a:r>
              <a:rPr lang="en-US" b="1" u="sng" dirty="0"/>
              <a:t>Use examples: </a:t>
            </a:r>
            <a:r>
              <a:rPr lang="en-US" dirty="0"/>
              <a:t>Provide examples to illustrate your instructions and help the agent understand your expectations. Examples help the agent generate accurate and relevant responses.</a:t>
            </a:r>
          </a:p>
          <a:p>
            <a:pPr marL="0" indent="0">
              <a:lnSpc>
                <a:spcPct val="120000"/>
              </a:lnSpc>
              <a:buNone/>
            </a:pPr>
            <a:endParaRPr lang="en-US" b="1" u="sng" dirty="0"/>
          </a:p>
          <a:p>
            <a:pPr marL="0" indent="0">
              <a:lnSpc>
                <a:spcPct val="120000"/>
              </a:lnSpc>
              <a:buNone/>
            </a:pPr>
            <a:r>
              <a:rPr lang="en-US" b="1" u="sng" dirty="0"/>
              <a:t>Keep it simple: </a:t>
            </a:r>
            <a:r>
              <a:rPr lang="en-US" dirty="0"/>
              <a:t>Avoid overloading your custom instructions with too many details or complex logic. Keep your instructions simple and straightforward so the agent can process them effectively.</a:t>
            </a:r>
          </a:p>
          <a:p>
            <a:pPr marL="0" indent="0">
              <a:lnSpc>
                <a:spcPct val="120000"/>
              </a:lnSpc>
              <a:buNone/>
            </a:pPr>
            <a:endParaRPr lang="en-US" b="1" u="sng" dirty="0"/>
          </a:p>
          <a:p>
            <a:pPr marL="0" indent="0">
              <a:lnSpc>
                <a:spcPct val="120000"/>
              </a:lnSpc>
              <a:buNone/>
            </a:pPr>
            <a:r>
              <a:rPr lang="en-US" b="1" u="sng" dirty="0"/>
              <a:t>Give the agent a way out: </a:t>
            </a:r>
            <a:r>
              <a:rPr lang="en-US" dirty="0"/>
              <a:t>Give the agent an alternative path for when it's unable to complete the assigned task. For example, when the user asks a question, you might include "respond with 'not found' if the answer isn't present." This alternative path helps the agent avoid generating false responses.</a:t>
            </a:r>
          </a:p>
          <a:p>
            <a:pPr marL="0" indent="0">
              <a:lnSpc>
                <a:spcPct val="120000"/>
              </a:lnSpc>
              <a:buNone/>
            </a:pPr>
            <a:endParaRPr lang="en-US" b="1" u="sng" dirty="0"/>
          </a:p>
          <a:p>
            <a:pPr marL="0" indent="0">
              <a:lnSpc>
                <a:spcPct val="120000"/>
              </a:lnSpc>
              <a:buNone/>
            </a:pPr>
            <a:r>
              <a:rPr lang="en-US" b="1" u="sng" dirty="0"/>
              <a:t>Test and refine: </a:t>
            </a:r>
            <a:r>
              <a:rPr lang="en-US" dirty="0"/>
              <a:t>It's important to test your custom instructions thoroughly to ensure they're working as intended. Make adjustments as needed to improve the accuracy and effectiveness of your copilot's responses.</a:t>
            </a:r>
          </a:p>
        </p:txBody>
      </p:sp>
    </p:spTree>
    <p:extLst>
      <p:ext uri="{BB962C8B-B14F-4D97-AF65-F5344CB8AC3E}">
        <p14:creationId xmlns:p14="http://schemas.microsoft.com/office/powerpoint/2010/main" val="361865334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5</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screen">
            <a:extLst>
              <a:ext uri="{28A0092B-C50C-407E-A947-70E740481C1C}">
                <a14:useLocalDpi xmlns:a14="http://schemas.microsoft.com/office/drawing/2010/main"/>
              </a:ext>
            </a:extLst>
          </a:blip>
          <a:srcRect t="401" b="401"/>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523271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Lab 05 [25] minutes</a:t>
            </a:r>
          </a:p>
        </p:txBody>
      </p:sp>
    </p:spTree>
    <p:extLst>
      <p:ext uri="{BB962C8B-B14F-4D97-AF65-F5344CB8AC3E}">
        <p14:creationId xmlns:p14="http://schemas.microsoft.com/office/powerpoint/2010/main" val="3529232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115658" cy="1354217"/>
          </a:xfrm>
        </p:spPr>
        <p:txBody>
          <a:bodyPr/>
          <a:lstStyle/>
          <a:p>
            <a:r>
              <a:rPr lang="en-US"/>
              <a:t>Lab 06: </a:t>
            </a:r>
            <a:r>
              <a:rPr lang="en-US" b="1">
                <a:solidFill>
                  <a:schemeClr val="tx1">
                    <a:lumMod val="75000"/>
                    <a:lumOff val="25000"/>
                  </a:schemeClr>
                </a:solidFill>
              </a:rPr>
              <a:t>Make HTTP requests </a:t>
            </a:r>
            <a:br>
              <a:rPr lang="en-US" b="1">
                <a:solidFill>
                  <a:schemeClr val="tx1">
                    <a:lumMod val="75000"/>
                    <a:lumOff val="25000"/>
                  </a:schemeClr>
                </a:solidFill>
              </a:rPr>
            </a:br>
            <a:r>
              <a:rPr lang="en-US" b="1">
                <a:solidFill>
                  <a:schemeClr val="tx1">
                    <a:lumMod val="75000"/>
                    <a:lumOff val="25000"/>
                  </a:schemeClr>
                </a:solidFill>
              </a:rPr>
              <a:t>to connect to an API </a:t>
            </a:r>
          </a:p>
        </p:txBody>
      </p:sp>
    </p:spTree>
    <p:extLst>
      <p:ext uri="{BB962C8B-B14F-4D97-AF65-F5344CB8AC3E}">
        <p14:creationId xmlns:p14="http://schemas.microsoft.com/office/powerpoint/2010/main" val="3960310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D054FB-B16A-81F5-961D-D13D2C7CFD79}"/>
            </a:ext>
          </a:extLst>
        </p:cNvPr>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B7CA3987-7463-35B3-6925-80BAFC98241A}"/>
              </a:ext>
              <a:ext uri="{C183D7F6-B498-43B3-948B-1728B52AA6E4}">
                <adec:decorative xmlns:adec="http://schemas.microsoft.com/office/drawing/2017/decorative" val="1"/>
              </a:ext>
            </a:extLst>
          </p:cNvPr>
          <p:cNvSpPr/>
          <p:nvPr/>
        </p:nvSpPr>
        <p:spPr bwMode="auto">
          <a:xfrm>
            <a:off x="208688" y="1263080"/>
            <a:ext cx="11774623" cy="513772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1BDD56B7-8DF2-B156-BA72-9C47A005AA30}"/>
              </a:ext>
            </a:extLst>
          </p:cNvPr>
          <p:cNvSpPr>
            <a:spLocks noGrp="1"/>
          </p:cNvSpPr>
          <p:nvPr>
            <p:ph type="title"/>
          </p:nvPr>
        </p:nvSpPr>
        <p:spPr/>
        <p:txBody>
          <a:bodyPr/>
          <a:lstStyle/>
          <a:p>
            <a:r>
              <a:rPr lang="en-US" dirty="0"/>
              <a:t>HTTP request</a:t>
            </a:r>
          </a:p>
        </p:txBody>
      </p:sp>
      <p:pic>
        <p:nvPicPr>
          <p:cNvPr id="3074" name="Picture 2" descr="Screenshot of completed API URL and method dropdown">
            <a:extLst>
              <a:ext uri="{FF2B5EF4-FFF2-40B4-BE49-F238E27FC236}">
                <a16:creationId xmlns:a16="http://schemas.microsoft.com/office/drawing/2014/main" id="{6BFEDCAF-62EE-AB31-393A-654E5CEE2F2C}"/>
              </a:ext>
            </a:extLst>
          </p:cNvPr>
          <p:cNvPicPr>
            <a:picLocks noGrp="1" noChangeAspect="1" noChangeArrowheads="1"/>
          </p:cNvPicPr>
          <p:nvPr>
            <p:ph sz="quarter" idx="10"/>
          </p:nvPr>
        </p:nvPicPr>
        <p:blipFill>
          <a:blip r:embed="rId2">
            <a:extLst>
              <a:ext uri="{28A0092B-C50C-407E-A947-70E740481C1C}">
                <a14:useLocalDpi xmlns:a14="http://schemas.microsoft.com/office/drawing/2010/main"/>
              </a:ext>
            </a:extLst>
          </a:blip>
          <a:stretch>
            <a:fillRect/>
          </a:stretch>
        </p:blipFill>
        <p:spPr bwMode="auto">
          <a:xfrm>
            <a:off x="8345661" y="1488277"/>
            <a:ext cx="3503495" cy="48339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8DB5DD-1AFC-AF9A-13B1-61398F83640F}"/>
              </a:ext>
            </a:extLst>
          </p:cNvPr>
          <p:cNvSpPr txBox="1"/>
          <p:nvPr/>
        </p:nvSpPr>
        <p:spPr>
          <a:xfrm>
            <a:off x="588263" y="1597819"/>
            <a:ext cx="7623244" cy="4247317"/>
          </a:xfrm>
          <a:prstGeom prst="rect">
            <a:avLst/>
          </a:prstGeom>
          <a:noFill/>
        </p:spPr>
        <p:txBody>
          <a:bodyPr wrap="square">
            <a:spAutoFit/>
          </a:bodyPr>
          <a:lstStyle/>
          <a:p>
            <a:pPr algn="l"/>
            <a:r>
              <a:rPr lang="en-US" dirty="0"/>
              <a:t>In Copilot Studio, you can extend an agent capabilities by </a:t>
            </a:r>
            <a:r>
              <a:rPr lang="en-US" b="1" dirty="0"/>
              <a:t>calling external REST APIs</a:t>
            </a:r>
            <a:r>
              <a:rPr lang="en-US" dirty="0"/>
              <a:t> using the </a:t>
            </a:r>
            <a:r>
              <a:rPr lang="en-US" b="1" dirty="0"/>
              <a:t>HTTP</a:t>
            </a:r>
            <a:r>
              <a:rPr lang="en-US" dirty="0"/>
              <a:t> request node. </a:t>
            </a:r>
          </a:p>
          <a:p>
            <a:pPr algn="l"/>
            <a:endParaRPr lang="en-US" dirty="0"/>
          </a:p>
          <a:p>
            <a:pPr algn="l"/>
            <a:r>
              <a:rPr lang="en-US" dirty="0"/>
              <a:t>This call can be helpful when you need to </a:t>
            </a:r>
            <a:r>
              <a:rPr lang="en-US" b="1" dirty="0"/>
              <a:t>retrieve data from an external system</a:t>
            </a:r>
            <a:r>
              <a:rPr lang="en-US" dirty="0"/>
              <a:t>.</a:t>
            </a:r>
          </a:p>
          <a:p>
            <a:pPr algn="l"/>
            <a:endParaRPr lang="en-US" dirty="0"/>
          </a:p>
          <a:p>
            <a:pPr algn="l"/>
            <a:r>
              <a:rPr lang="en-US" dirty="0"/>
              <a:t>You can use different </a:t>
            </a:r>
            <a:r>
              <a:rPr lang="en-US" b="1" dirty="0"/>
              <a:t>methods</a:t>
            </a:r>
            <a:r>
              <a:rPr lang="en-US" dirty="0"/>
              <a:t> and inject your own </a:t>
            </a:r>
            <a:r>
              <a:rPr lang="en-US" b="1" dirty="0"/>
              <a:t>header</a:t>
            </a:r>
            <a:r>
              <a:rPr lang="en-US" dirty="0"/>
              <a:t> and </a:t>
            </a:r>
            <a:r>
              <a:rPr lang="en-US" b="1" dirty="0"/>
              <a:t>body</a:t>
            </a:r>
            <a:r>
              <a:rPr lang="en-US" dirty="0"/>
              <a:t>.</a:t>
            </a:r>
          </a:p>
          <a:p>
            <a:pPr algn="l"/>
            <a:endParaRPr lang="en-US" dirty="0"/>
          </a:p>
          <a:p>
            <a:pPr algn="l"/>
            <a:r>
              <a:rPr lang="en-US" dirty="0"/>
              <a:t>The response can be parsed in </a:t>
            </a:r>
            <a:r>
              <a:rPr lang="en-US" b="1" dirty="0"/>
              <a:t>JSON</a:t>
            </a:r>
            <a:r>
              <a:rPr lang="en-US" dirty="0"/>
              <a:t> format following a </a:t>
            </a:r>
            <a:r>
              <a:rPr lang="en-US" b="1" dirty="0"/>
              <a:t>sample schema.</a:t>
            </a:r>
          </a:p>
          <a:p>
            <a:pPr algn="l"/>
            <a:endParaRPr lang="en-US" dirty="0"/>
          </a:p>
          <a:p>
            <a:r>
              <a:rPr lang="en-US" dirty="0"/>
              <a:t>The </a:t>
            </a:r>
            <a:r>
              <a:rPr lang="en-US" b="1" dirty="0"/>
              <a:t>HTTP</a:t>
            </a:r>
            <a:r>
              <a:rPr lang="en-US" dirty="0"/>
              <a:t> request node has multiple options for handling situations where the HTTP request might </a:t>
            </a:r>
            <a:r>
              <a:rPr lang="en-US" b="1" dirty="0"/>
              <a:t>fail</a:t>
            </a:r>
            <a:r>
              <a:rPr lang="en-US" dirty="0"/>
              <a:t> or </a:t>
            </a:r>
            <a:r>
              <a:rPr lang="en-US" b="1" dirty="0"/>
              <a:t>return an error</a:t>
            </a:r>
            <a:r>
              <a:rPr lang="en-US" dirty="0"/>
              <a:t>.</a:t>
            </a:r>
          </a:p>
          <a:p>
            <a:endParaRPr lang="en-US" dirty="0"/>
          </a:p>
          <a:p>
            <a:br>
              <a:rPr lang="en-US" dirty="0"/>
            </a:br>
            <a:endParaRPr lang="en-US" dirty="0"/>
          </a:p>
        </p:txBody>
      </p:sp>
    </p:spTree>
    <p:extLst>
      <p:ext uri="{BB962C8B-B14F-4D97-AF65-F5344CB8AC3E}">
        <p14:creationId xmlns:p14="http://schemas.microsoft.com/office/powerpoint/2010/main" val="16182257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6</a:t>
            </a:r>
            <a:endParaRPr lang="en-US"/>
          </a:p>
        </p:txBody>
      </p:sp>
      <p:pic>
        <p:nvPicPr>
          <p:cNvPr id="5" name="Picture 4" descr="A screenshot of a chat&#10;&#10;Description automatically generated">
            <a:extLst>
              <a:ext uri="{FF2B5EF4-FFF2-40B4-BE49-F238E27FC236}">
                <a16:creationId xmlns:a16="http://schemas.microsoft.com/office/drawing/2014/main" id="{D0123945-A3E4-3CE2-B1DD-B8089362544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998436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6491B64F-0F67-D34A-6A4C-C123D542AF2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06 [20] minutes</a:t>
            </a:r>
          </a:p>
        </p:txBody>
      </p:sp>
    </p:spTree>
    <p:extLst>
      <p:ext uri="{BB962C8B-B14F-4D97-AF65-F5344CB8AC3E}">
        <p14:creationId xmlns:p14="http://schemas.microsoft.com/office/powerpoint/2010/main" val="3780421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756789" cy="1354217"/>
          </a:xfrm>
        </p:spPr>
        <p:txBody>
          <a:bodyPr/>
          <a:lstStyle/>
          <a:p>
            <a:r>
              <a:rPr lang="en-US" dirty="0"/>
              <a:t>Lab 07: </a:t>
            </a:r>
            <a:r>
              <a:rPr lang="en-US" b="1" dirty="0">
                <a:solidFill>
                  <a:schemeClr val="tx1">
                    <a:lumMod val="75000"/>
                    <a:lumOff val="25000"/>
                  </a:schemeClr>
                </a:solidFill>
              </a:rPr>
              <a:t> Use generative orchestration </a:t>
            </a:r>
            <a:br>
              <a:rPr lang="en-US" b="1" dirty="0">
                <a:solidFill>
                  <a:schemeClr val="tx1">
                    <a:lumMod val="75000"/>
                    <a:lumOff val="25000"/>
                  </a:schemeClr>
                </a:solidFill>
              </a:rPr>
            </a:br>
            <a:r>
              <a:rPr lang="en-US" b="1" dirty="0">
                <a:solidFill>
                  <a:schemeClr val="tx1">
                    <a:lumMod val="75000"/>
                    <a:lumOff val="25000"/>
                  </a:schemeClr>
                </a:solidFill>
              </a:rPr>
              <a:t>to interact with your connectors</a:t>
            </a:r>
          </a:p>
        </p:txBody>
      </p:sp>
    </p:spTree>
    <p:extLst>
      <p:ext uri="{BB962C8B-B14F-4D97-AF65-F5344CB8AC3E}">
        <p14:creationId xmlns:p14="http://schemas.microsoft.com/office/powerpoint/2010/main" val="3552163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E549C738-DFE6-9261-9107-A353E6EE35B0}"/>
              </a:ext>
            </a:extLst>
          </p:cNvPr>
          <p:cNvSpPr>
            <a:spLocks noGrp="1"/>
          </p:cNvSpPr>
          <p:nvPr>
            <p:ph type="title"/>
          </p:nvPr>
        </p:nvSpPr>
        <p:spPr/>
        <p:txBody>
          <a:bodyPr/>
          <a:lstStyle/>
          <a:p>
            <a:r>
              <a:rPr lang="en-US" noProof="0" dirty="0"/>
              <a:t>Generative orchestration</a:t>
            </a:r>
            <a:endParaRPr lang="en-US" dirty="0"/>
          </a:p>
        </p:txBody>
      </p:sp>
      <p:sp>
        <p:nvSpPr>
          <p:cNvPr id="27" name="Text Placeholder 25">
            <a:extLst>
              <a:ext uri="{FF2B5EF4-FFF2-40B4-BE49-F238E27FC236}">
                <a16:creationId xmlns:a16="http://schemas.microsoft.com/office/drawing/2014/main" id="{CC9171CF-28B7-8095-0217-41F5D43F3E7F}"/>
              </a:ext>
            </a:extLst>
          </p:cNvPr>
          <p:cNvSpPr>
            <a:spLocks noGrp="1"/>
          </p:cNvSpPr>
          <p:nvPr>
            <p:ph type="body" sz="quarter" idx="26"/>
          </p:nvPr>
        </p:nvSpPr>
        <p:spPr>
          <a:xfrm>
            <a:off x="588263" y="2308342"/>
            <a:ext cx="3621024" cy="274320"/>
          </a:xfrm>
        </p:spPr>
        <p:txBody>
          <a:bodyPr anchor="t">
            <a:spAutoFit/>
          </a:bodyPr>
          <a:lstStyle/>
          <a:p>
            <a:r>
              <a:rPr lang="en-US"/>
              <a:t>Test and trace feature to see it in action</a:t>
            </a:r>
          </a:p>
        </p:txBody>
      </p:sp>
      <p:sp>
        <p:nvSpPr>
          <p:cNvPr id="28" name="Text Placeholder 22">
            <a:extLst>
              <a:ext uri="{FF2B5EF4-FFF2-40B4-BE49-F238E27FC236}">
                <a16:creationId xmlns:a16="http://schemas.microsoft.com/office/drawing/2014/main" id="{6E3C4E71-FA50-10FC-5D38-B4F77C64E501}"/>
              </a:ext>
            </a:extLst>
          </p:cNvPr>
          <p:cNvSpPr>
            <a:spLocks noGrp="1"/>
          </p:cNvSpPr>
          <p:nvPr>
            <p:ph type="body" sz="quarter" idx="27"/>
          </p:nvPr>
        </p:nvSpPr>
        <p:spPr>
          <a:xfrm>
            <a:off x="588263" y="2866516"/>
            <a:ext cx="3820704" cy="492443"/>
          </a:xfrm>
        </p:spPr>
        <p:txBody>
          <a:bodyPr wrap="square">
            <a:spAutoFit/>
          </a:bodyPr>
          <a:lstStyle/>
          <a:p>
            <a:r>
              <a:rPr lang="en-US"/>
              <a:t>Dynamically chains actions and topics together to produce actionable responses</a:t>
            </a:r>
          </a:p>
        </p:txBody>
      </p:sp>
      <p:sp>
        <p:nvSpPr>
          <p:cNvPr id="29" name="Text Placeholder 23">
            <a:extLst>
              <a:ext uri="{FF2B5EF4-FFF2-40B4-BE49-F238E27FC236}">
                <a16:creationId xmlns:a16="http://schemas.microsoft.com/office/drawing/2014/main" id="{2243AF2E-70B3-E6AD-BCFA-F7CBC081D424}"/>
              </a:ext>
            </a:extLst>
          </p:cNvPr>
          <p:cNvSpPr>
            <a:spLocks noGrp="1"/>
          </p:cNvSpPr>
          <p:nvPr>
            <p:ph type="body" sz="quarter" idx="28"/>
          </p:nvPr>
        </p:nvSpPr>
        <p:spPr>
          <a:xfrm>
            <a:off x="588263" y="3642810"/>
            <a:ext cx="3621024" cy="548640"/>
          </a:xfrm>
        </p:spPr>
        <p:txBody>
          <a:bodyPr>
            <a:spAutoFit/>
          </a:bodyPr>
          <a:lstStyle/>
          <a:p>
            <a:r>
              <a:rPr lang="en-US"/>
              <a:t>Handle multi-intent queries that were not anticipated or built by the user</a:t>
            </a:r>
          </a:p>
        </p:txBody>
      </p:sp>
      <p:sp>
        <p:nvSpPr>
          <p:cNvPr id="31" name="Text Placeholder 25">
            <a:extLst>
              <a:ext uri="{FF2B5EF4-FFF2-40B4-BE49-F238E27FC236}">
                <a16:creationId xmlns:a16="http://schemas.microsoft.com/office/drawing/2014/main" id="{479EDBFE-A385-BB62-A0CD-EA8CB7E19B5A}"/>
              </a:ext>
            </a:extLst>
          </p:cNvPr>
          <p:cNvSpPr txBox="1">
            <a:spLocks/>
          </p:cNvSpPr>
          <p:nvPr/>
        </p:nvSpPr>
        <p:spPr>
          <a:xfrm>
            <a:off x="588263" y="4447204"/>
            <a:ext cx="3621024" cy="492443"/>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Automatically slot-fill further details to get the information needed for the task</a:t>
            </a:r>
          </a:p>
        </p:txBody>
      </p:sp>
      <p:sp>
        <p:nvSpPr>
          <p:cNvPr id="33" name="Text Placeholder 24">
            <a:extLst>
              <a:ext uri="{FF2B5EF4-FFF2-40B4-BE49-F238E27FC236}">
                <a16:creationId xmlns:a16="http://schemas.microsoft.com/office/drawing/2014/main" id="{9F2137F1-0702-0D58-BDDE-E35912AAB03B}"/>
              </a:ext>
            </a:extLst>
          </p:cNvPr>
          <p:cNvSpPr>
            <a:spLocks noGrp="1"/>
          </p:cNvSpPr>
          <p:nvPr>
            <p:ph type="body" sz="quarter" idx="29"/>
          </p:nvPr>
        </p:nvSpPr>
        <p:spPr>
          <a:xfrm>
            <a:off x="588263" y="5223503"/>
            <a:ext cx="3621024" cy="492443"/>
          </a:xfrm>
        </p:spPr>
        <p:txBody>
          <a:bodyPr>
            <a:spAutoFit/>
          </a:bodyPr>
          <a:lstStyle/>
          <a:p>
            <a:r>
              <a:rPr lang="en-US"/>
              <a:t>Powered by the Azure OpenAI Service with LangChain concepts</a:t>
            </a:r>
          </a:p>
        </p:txBody>
      </p:sp>
      <p:cxnSp>
        <p:nvCxnSpPr>
          <p:cNvPr id="34" name="Straight Connector 33">
            <a:extLst>
              <a:ext uri="{FF2B5EF4-FFF2-40B4-BE49-F238E27FC236}">
                <a16:creationId xmlns:a16="http://schemas.microsoft.com/office/drawing/2014/main" id="{E604C326-3508-CD1D-9BFE-4E7CEFFA0D52}"/>
              </a:ext>
              <a:ext uri="{C183D7F6-B498-43B3-948B-1728B52AA6E4}">
                <adec:decorative xmlns:adec="http://schemas.microsoft.com/office/drawing/2017/decorative" val="1"/>
              </a:ext>
            </a:extLst>
          </p:cNvPr>
          <p:cNvCxnSpPr>
            <a:cxnSpLocks/>
          </p:cNvCxnSpPr>
          <p:nvPr/>
        </p:nvCxnSpPr>
        <p:spPr>
          <a:xfrm>
            <a:off x="588263" y="2710539"/>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64E00D-DD00-4CCE-BAF4-61086A735327}"/>
              </a:ext>
              <a:ext uri="{C183D7F6-B498-43B3-948B-1728B52AA6E4}">
                <adec:decorative xmlns:adec="http://schemas.microsoft.com/office/drawing/2017/decorative" val="1"/>
              </a:ext>
            </a:extLst>
          </p:cNvPr>
          <p:cNvCxnSpPr>
            <a:cxnSpLocks/>
          </p:cNvCxnSpPr>
          <p:nvPr/>
        </p:nvCxnSpPr>
        <p:spPr>
          <a:xfrm>
            <a:off x="588263" y="3514933"/>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2C8A75-8150-2DEF-0B6B-D5CADB5F85B9}"/>
              </a:ext>
              <a:ext uri="{C183D7F6-B498-43B3-948B-1728B52AA6E4}">
                <adec:decorative xmlns:adec="http://schemas.microsoft.com/office/drawing/2017/decorative" val="1"/>
              </a:ext>
            </a:extLst>
          </p:cNvPr>
          <p:cNvCxnSpPr>
            <a:cxnSpLocks/>
          </p:cNvCxnSpPr>
          <p:nvPr/>
        </p:nvCxnSpPr>
        <p:spPr>
          <a:xfrm>
            <a:off x="588263" y="5067524"/>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7C9A4-8041-9B3A-BDB4-84E122ECCCD4}"/>
              </a:ext>
              <a:ext uri="{C183D7F6-B498-43B3-948B-1728B52AA6E4}">
                <adec:decorative xmlns:adec="http://schemas.microsoft.com/office/drawing/2017/decorative" val="1"/>
              </a:ext>
            </a:extLst>
          </p:cNvPr>
          <p:cNvCxnSpPr>
            <a:cxnSpLocks/>
          </p:cNvCxnSpPr>
          <p:nvPr/>
        </p:nvCxnSpPr>
        <p:spPr>
          <a:xfrm>
            <a:off x="588263" y="4319327"/>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D1359B36-3ADB-C646-DDF6-F6979BCBFA65}"/>
              </a:ext>
              <a:ext uri="{C183D7F6-B498-43B3-948B-1728B52AA6E4}">
                <adec:decorative xmlns:adec="http://schemas.microsoft.com/office/drawing/2017/decorative" val="1"/>
              </a:ext>
            </a:extLst>
          </p:cNvPr>
          <p:cNvSpPr/>
          <p:nvPr/>
        </p:nvSpPr>
        <p:spPr bwMode="auto">
          <a:xfrm flipH="1">
            <a:off x="588263" y="6286284"/>
            <a:ext cx="11603737" cy="571716"/>
          </a:xfrm>
          <a:custGeom>
            <a:avLst/>
            <a:gdLst>
              <a:gd name="connsiteX0" fmla="*/ 11512295 w 11603737"/>
              <a:gd name="connsiteY0" fmla="*/ 0 h 571716"/>
              <a:gd name="connsiteX1" fmla="*/ 7877171 w 11603737"/>
              <a:gd name="connsiteY1" fmla="*/ 0 h 571716"/>
              <a:gd name="connsiteX2" fmla="*/ 7877171 w 11603737"/>
              <a:gd name="connsiteY2" fmla="*/ 96172 h 571716"/>
              <a:gd name="connsiteX3" fmla="*/ 7615204 w 11603737"/>
              <a:gd name="connsiteY3" fmla="*/ 358139 h 571716"/>
              <a:gd name="connsiteX4" fmla="*/ 6784181 w 11603737"/>
              <a:gd name="connsiteY4" fmla="*/ 358139 h 571716"/>
              <a:gd name="connsiteX5" fmla="*/ 0 w 11603737"/>
              <a:gd name="connsiteY5" fmla="*/ 358139 h 571716"/>
              <a:gd name="connsiteX6" fmla="*/ 0 w 11603737"/>
              <a:gd name="connsiteY6" fmla="*/ 500102 h 571716"/>
              <a:gd name="connsiteX7" fmla="*/ 0 w 11603737"/>
              <a:gd name="connsiteY7" fmla="*/ 548640 h 571716"/>
              <a:gd name="connsiteX8" fmla="*/ 0 w 11603737"/>
              <a:gd name="connsiteY8" fmla="*/ 571716 h 571716"/>
              <a:gd name="connsiteX9" fmla="*/ 11603737 w 11603737"/>
              <a:gd name="connsiteY9" fmla="*/ 571716 h 571716"/>
              <a:gd name="connsiteX10" fmla="*/ 11603737 w 11603737"/>
              <a:gd name="connsiteY10" fmla="*/ 548640 h 571716"/>
              <a:gd name="connsiteX11" fmla="*/ 11603737 w 11603737"/>
              <a:gd name="connsiteY11" fmla="*/ 500102 h 571716"/>
              <a:gd name="connsiteX12" fmla="*/ 11603737 w 11603737"/>
              <a:gd name="connsiteY12" fmla="*/ 91442 h 571716"/>
              <a:gd name="connsiteX13" fmla="*/ 11512295 w 11603737"/>
              <a:gd name="connsiteY13" fmla="*/ 0 h 57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3737" h="571716">
                <a:moveTo>
                  <a:pt x="11512295" y="0"/>
                </a:moveTo>
                <a:lnTo>
                  <a:pt x="7877171" y="0"/>
                </a:lnTo>
                <a:lnTo>
                  <a:pt x="7877171" y="96172"/>
                </a:lnTo>
                <a:cubicBezTo>
                  <a:pt x="7877171" y="240852"/>
                  <a:pt x="7759884" y="358139"/>
                  <a:pt x="7615204" y="358139"/>
                </a:cubicBezTo>
                <a:lnTo>
                  <a:pt x="6784181" y="358139"/>
                </a:lnTo>
                <a:lnTo>
                  <a:pt x="0" y="358139"/>
                </a:lnTo>
                <a:lnTo>
                  <a:pt x="0" y="500102"/>
                </a:lnTo>
                <a:lnTo>
                  <a:pt x="0" y="548640"/>
                </a:lnTo>
                <a:lnTo>
                  <a:pt x="0" y="571716"/>
                </a:lnTo>
                <a:lnTo>
                  <a:pt x="11603737" y="571716"/>
                </a:lnTo>
                <a:lnTo>
                  <a:pt x="11603737" y="548640"/>
                </a:lnTo>
                <a:lnTo>
                  <a:pt x="11603737" y="500102"/>
                </a:lnTo>
                <a:lnTo>
                  <a:pt x="11603737" y="91442"/>
                </a:lnTo>
                <a:cubicBezTo>
                  <a:pt x="11603737" y="40940"/>
                  <a:pt x="11562797" y="0"/>
                  <a:pt x="11512295"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D2BFC89-4036-EE7D-C1F1-ED504A369F89}"/>
              </a:ext>
            </a:extLst>
          </p:cNvPr>
          <p:cNvSpPr/>
          <p:nvPr/>
        </p:nvSpPr>
        <p:spPr bwMode="auto">
          <a:xfrm>
            <a:off x="755650" y="6384927"/>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Preview</a:t>
            </a:r>
          </a:p>
        </p:txBody>
      </p:sp>
      <p:pic>
        <p:nvPicPr>
          <p:cNvPr id="7" name="Picture Placeholder 6" descr="A screenshot of a computer&#10;&#10;Description automatically generated">
            <a:extLst>
              <a:ext uri="{FF2B5EF4-FFF2-40B4-BE49-F238E27FC236}">
                <a16:creationId xmlns:a16="http://schemas.microsoft.com/office/drawing/2014/main" id="{A33ADBF6-DD51-253E-9AB6-F3A82F039092}"/>
              </a:ext>
            </a:extLst>
          </p:cNvPr>
          <p:cNvPicPr>
            <a:picLocks noGrp="1" noChangeAspect="1"/>
          </p:cNvPicPr>
          <p:nvPr>
            <p:ph type="pic" sz="quarter" idx="18"/>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426245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7</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screen">
            <a:extLst>
              <a:ext uri="{28A0092B-C50C-407E-A947-70E740481C1C}">
                <a14:useLocalDpi xmlns:a14="http://schemas.microsoft.com/office/drawing/2010/main"/>
              </a:ext>
            </a:extLst>
          </a:blip>
          <a:srcRect t="278" b="278"/>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542030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0A91-0550-7BE1-7C92-BD56A119ED85}"/>
              </a:ext>
            </a:extLst>
          </p:cNvPr>
          <p:cNvSpPr>
            <a:spLocks noGrp="1"/>
          </p:cNvSpPr>
          <p:nvPr>
            <p:ph type="title"/>
          </p:nvPr>
        </p:nvSpPr>
        <p:spPr>
          <a:xfrm>
            <a:off x="588263" y="3096773"/>
            <a:ext cx="4415537" cy="523220"/>
          </a:xfrm>
        </p:spPr>
        <p:txBody>
          <a:bodyPr/>
          <a:lstStyle/>
          <a:p>
            <a:r>
              <a:rPr lang="en-US" sz="3400" noProof="0"/>
              <a:t>Brand Guidance</a:t>
            </a:r>
            <a:endParaRPr lang="en-US" sz="3400"/>
          </a:p>
        </p:txBody>
      </p:sp>
      <p:sp>
        <p:nvSpPr>
          <p:cNvPr id="3" name="Text Placeholder 2">
            <a:extLst>
              <a:ext uri="{FF2B5EF4-FFF2-40B4-BE49-F238E27FC236}">
                <a16:creationId xmlns:a16="http://schemas.microsoft.com/office/drawing/2014/main" id="{EBAEEE30-9C2F-A7E3-5F8B-94E236E66C18}"/>
              </a:ext>
              <a:ext uri="{C183D7F6-B498-43B3-948B-1728B52AA6E4}">
                <adec:decorative xmlns:adec="http://schemas.microsoft.com/office/drawing/2017/decorative" val="1"/>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CE3775E9-E829-91C3-B0E4-E21938B2D6B6}"/>
              </a:ext>
            </a:extLst>
          </p:cNvPr>
          <p:cNvSpPr>
            <a:spLocks noGrp="1"/>
          </p:cNvSpPr>
          <p:nvPr>
            <p:ph type="body" sz="quarter" idx="15"/>
          </p:nvPr>
        </p:nvSpPr>
        <p:spPr>
          <a:xfrm>
            <a:off x="5276193" y="4620593"/>
            <a:ext cx="6356281" cy="1138773"/>
          </a:xfrm>
        </p:spPr>
        <p:txBody>
          <a:body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chemeClr val="bg2"/>
                </a:solidFill>
                <a:effectLst/>
                <a:uLnTx/>
                <a:uFillTx/>
                <a:latin typeface="Segoe UI Semibold"/>
                <a:ea typeface="+mn-ea"/>
                <a:cs typeface="Segoe UI" panose="020B0502040204020203" pitchFamily="34" charset="0"/>
              </a:rPr>
              <a:t>Agents </a:t>
            </a:r>
            <a:r>
              <a:rPr kumimoji="0" lang="en-US"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use AI to automate and execute business processes, working alongside or on behalf of a person, team, or organization. Agents range from simple, prompt-and-response agents to more advanced, fully autonomous agents.</a:t>
            </a:r>
          </a:p>
        </p:txBody>
      </p:sp>
      <p:sp>
        <p:nvSpPr>
          <p:cNvPr id="5" name="Text Placeholder 4">
            <a:extLst>
              <a:ext uri="{FF2B5EF4-FFF2-40B4-BE49-F238E27FC236}">
                <a16:creationId xmlns:a16="http://schemas.microsoft.com/office/drawing/2014/main" id="{9AA31BF7-8C62-5386-7ED7-DF1ED23CE1F6}"/>
              </a:ext>
            </a:extLst>
          </p:cNvPr>
          <p:cNvSpPr>
            <a:spLocks noGrp="1"/>
          </p:cNvSpPr>
          <p:nvPr>
            <p:ph type="body" sz="quarter" idx="14"/>
          </p:nvPr>
        </p:nvSpPr>
        <p:spPr>
          <a:xfrm>
            <a:off x="5276193" y="3131714"/>
            <a:ext cx="6356281" cy="584775"/>
          </a:xfrm>
        </p:spPr>
        <p:txBody>
          <a:bodyPr/>
          <a:lstStyle/>
          <a:p>
            <a:r>
              <a:rPr lang="en-US" sz="2000">
                <a:solidFill>
                  <a:schemeClr val="bg2"/>
                </a:solidFill>
              </a:rPr>
              <a:t>Microsoft Copilot Studio </a:t>
            </a:r>
            <a:r>
              <a:rPr lang="en-US">
                <a:latin typeface="Segoe UI"/>
              </a:rPr>
              <a:t>is our low code tool for creating agents and extending M365 Copilot.</a:t>
            </a:r>
          </a:p>
        </p:txBody>
      </p:sp>
      <p:sp>
        <p:nvSpPr>
          <p:cNvPr id="6" name="Text Placeholder 5">
            <a:extLst>
              <a:ext uri="{FF2B5EF4-FFF2-40B4-BE49-F238E27FC236}">
                <a16:creationId xmlns:a16="http://schemas.microsoft.com/office/drawing/2014/main" id="{29E2D5E7-CA18-421C-7049-3B6D78E65FA0}"/>
              </a:ext>
            </a:extLst>
          </p:cNvPr>
          <p:cNvSpPr>
            <a:spLocks noGrp="1"/>
          </p:cNvSpPr>
          <p:nvPr>
            <p:ph type="body" sz="quarter" idx="13"/>
          </p:nvPr>
        </p:nvSpPr>
        <p:spPr>
          <a:xfrm>
            <a:off x="5276193" y="1418587"/>
            <a:ext cx="6356281" cy="861774"/>
          </a:xfrm>
        </p:spPr>
        <p:txBody>
          <a:bodyPr/>
          <a:lstStyle/>
          <a:p>
            <a:r>
              <a:rPr lang="en-US" sz="2000">
                <a:solidFill>
                  <a:schemeClr val="bg2"/>
                </a:solidFill>
              </a:rPr>
              <a:t>Microsoft 365 Copilot </a:t>
            </a:r>
            <a:r>
              <a:rPr lang="en-US">
                <a:latin typeface="Segoe UI"/>
              </a:rPr>
              <a:t>is the UI for AI – your personal, intelligent assistant for work, grounded in your data and integrated into your Microsoft apps.</a:t>
            </a:r>
          </a:p>
        </p:txBody>
      </p:sp>
      <p:sp>
        <p:nvSpPr>
          <p:cNvPr id="7" name="Text Placeholder 6">
            <a:extLst>
              <a:ext uri="{FF2B5EF4-FFF2-40B4-BE49-F238E27FC236}">
                <a16:creationId xmlns:a16="http://schemas.microsoft.com/office/drawing/2014/main" id="{303E2981-AA52-E345-1209-B2ED00860FBE}"/>
              </a:ext>
              <a:ext uri="{C183D7F6-B498-43B3-948B-1728B52AA6E4}">
                <adec:decorative xmlns:adec="http://schemas.microsoft.com/office/drawing/2017/decorative" val="1"/>
              </a:ext>
            </a:extLst>
          </p:cNvPr>
          <p:cNvSpPr>
            <a:spLocks noGrp="1"/>
          </p:cNvSpPr>
          <p:nvPr>
            <p:ph type="body" sz="quarter" idx="24"/>
          </p:nvPr>
        </p:nvSpPr>
        <p:spPr/>
        <p:txBody>
          <a:bodyPr/>
          <a:lstStyle/>
          <a:p>
            <a:endParaRPr lang="en-US"/>
          </a:p>
        </p:txBody>
      </p:sp>
    </p:spTree>
    <p:extLst>
      <p:ext uri="{BB962C8B-B14F-4D97-AF65-F5344CB8AC3E}">
        <p14:creationId xmlns:p14="http://schemas.microsoft.com/office/powerpoint/2010/main" val="422363019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07 [20] minutes</a:t>
            </a:r>
          </a:p>
        </p:txBody>
      </p:sp>
    </p:spTree>
    <p:extLst>
      <p:ext uri="{BB962C8B-B14F-4D97-AF65-F5344CB8AC3E}">
        <p14:creationId xmlns:p14="http://schemas.microsoft.com/office/powerpoint/2010/main" val="257762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0756789" cy="677108"/>
          </a:xfrm>
        </p:spPr>
        <p:txBody>
          <a:bodyPr/>
          <a:lstStyle/>
          <a:p>
            <a:r>
              <a:rPr lang="en-US" dirty="0"/>
              <a:t>Lab 08: </a:t>
            </a:r>
            <a:r>
              <a:rPr lang="en-US" b="1" dirty="0">
                <a:solidFill>
                  <a:schemeClr val="tx1">
                    <a:lumMod val="75000"/>
                    <a:lumOff val="25000"/>
                  </a:schemeClr>
                </a:solidFill>
              </a:rPr>
              <a:t>Using topic inputs</a:t>
            </a:r>
          </a:p>
        </p:txBody>
      </p:sp>
    </p:spTree>
    <p:extLst>
      <p:ext uri="{BB962C8B-B14F-4D97-AF65-F5344CB8AC3E}">
        <p14:creationId xmlns:p14="http://schemas.microsoft.com/office/powerpoint/2010/main" val="27362807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446E2-62DC-FA4A-3D76-4C3ADDD6DEEE}"/>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EB34187-CD0A-4A2D-3A85-9F5C89B5BDC6}"/>
              </a:ext>
              <a:ext uri="{C183D7F6-B498-43B3-948B-1728B52AA6E4}">
                <adec:decorative xmlns:adec="http://schemas.microsoft.com/office/drawing/2017/decorative" val="1"/>
              </a:ext>
            </a:extLst>
          </p:cNvPr>
          <p:cNvSpPr/>
          <p:nvPr/>
        </p:nvSpPr>
        <p:spPr bwMode="auto">
          <a:xfrm>
            <a:off x="208688" y="1263080"/>
            <a:ext cx="11774623" cy="513772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F8642A57-E5AA-D881-C424-DC29D82E1E61}"/>
              </a:ext>
            </a:extLst>
          </p:cNvPr>
          <p:cNvSpPr>
            <a:spLocks noGrp="1"/>
          </p:cNvSpPr>
          <p:nvPr>
            <p:ph type="title"/>
          </p:nvPr>
        </p:nvSpPr>
        <p:spPr>
          <a:xfrm>
            <a:off x="588263" y="457200"/>
            <a:ext cx="11018520" cy="553998"/>
          </a:xfrm>
        </p:spPr>
        <p:txBody>
          <a:bodyPr wrap="square" anchor="ctr">
            <a:normAutofit/>
          </a:bodyPr>
          <a:lstStyle/>
          <a:p>
            <a:r>
              <a:rPr lang="en-US" dirty="0"/>
              <a:t>Topic inputs and outputs</a:t>
            </a:r>
          </a:p>
        </p:txBody>
      </p:sp>
      <p:sp>
        <p:nvSpPr>
          <p:cNvPr id="3" name="Content Placeholder 2">
            <a:extLst>
              <a:ext uri="{FF2B5EF4-FFF2-40B4-BE49-F238E27FC236}">
                <a16:creationId xmlns:a16="http://schemas.microsoft.com/office/drawing/2014/main" id="{4610C469-6DAD-9B59-608B-8FDA328D2138}"/>
              </a:ext>
            </a:extLst>
          </p:cNvPr>
          <p:cNvSpPr>
            <a:spLocks noGrp="1"/>
          </p:cNvSpPr>
          <p:nvPr>
            <p:ph sz="quarter" idx="10"/>
          </p:nvPr>
        </p:nvSpPr>
        <p:spPr>
          <a:xfrm>
            <a:off x="584200" y="1435100"/>
            <a:ext cx="5414169" cy="4833938"/>
          </a:xfrm>
        </p:spPr>
        <p:txBody>
          <a:bodyPr wrap="square">
            <a:normAutofit/>
          </a:bodyPr>
          <a:lstStyle/>
          <a:p>
            <a:pPr marL="0" indent="0">
              <a:lnSpc>
                <a:spcPct val="90000"/>
              </a:lnSpc>
              <a:buNone/>
            </a:pPr>
            <a:r>
              <a:rPr lang="en-US" sz="2600" dirty="0"/>
              <a:t>Topics can have </a:t>
            </a:r>
            <a:r>
              <a:rPr lang="en-US" sz="2600" b="1" dirty="0"/>
              <a:t>input</a:t>
            </a:r>
            <a:r>
              <a:rPr lang="en-US" sz="2600" dirty="0"/>
              <a:t> and </a:t>
            </a:r>
            <a:r>
              <a:rPr lang="en-US" sz="2600" b="1" dirty="0"/>
              <a:t>output</a:t>
            </a:r>
            <a:r>
              <a:rPr lang="en-US" sz="2600" dirty="0"/>
              <a:t> parameters. When a topic redirects to another topic, you can use these parameters to </a:t>
            </a:r>
            <a:r>
              <a:rPr lang="en-US" sz="2600" b="1" dirty="0"/>
              <a:t>pass information between topics</a:t>
            </a:r>
            <a:r>
              <a:rPr lang="en-US" sz="2600" dirty="0"/>
              <a:t>.</a:t>
            </a:r>
          </a:p>
          <a:p>
            <a:pPr marL="0" indent="0">
              <a:lnSpc>
                <a:spcPct val="90000"/>
              </a:lnSpc>
              <a:buNone/>
            </a:pPr>
            <a:endParaRPr lang="en-US" sz="2600" dirty="0"/>
          </a:p>
          <a:p>
            <a:pPr marL="0" indent="0">
              <a:lnSpc>
                <a:spcPct val="90000"/>
              </a:lnSpc>
              <a:buNone/>
            </a:pPr>
            <a:r>
              <a:rPr lang="en-US" sz="2600" dirty="0"/>
              <a:t>If your agent uses </a:t>
            </a:r>
            <a:r>
              <a:rPr lang="en-US" sz="2600" b="1" dirty="0"/>
              <a:t>generative AI </a:t>
            </a:r>
            <a:r>
              <a:rPr lang="en-US" sz="2600" dirty="0"/>
              <a:t>to decide how to respond to users, it can </a:t>
            </a:r>
            <a:r>
              <a:rPr lang="en-US" sz="2600" b="1" dirty="0"/>
              <a:t>automatically fill inputs</a:t>
            </a:r>
            <a:r>
              <a:rPr lang="en-US" sz="2600" dirty="0"/>
              <a:t>, before running the topic, by using conversation </a:t>
            </a:r>
            <a:r>
              <a:rPr lang="en-US" sz="2600" b="1" dirty="0"/>
              <a:t>context</a:t>
            </a:r>
            <a:r>
              <a:rPr lang="en-US" sz="2600" dirty="0"/>
              <a:t> or generate </a:t>
            </a:r>
            <a:r>
              <a:rPr lang="en-US" sz="2600" b="1" dirty="0"/>
              <a:t>questions</a:t>
            </a:r>
            <a:r>
              <a:rPr lang="en-US" sz="2600" dirty="0"/>
              <a:t> to collect values from the user's response.</a:t>
            </a:r>
          </a:p>
          <a:p>
            <a:pPr marL="0" indent="0">
              <a:lnSpc>
                <a:spcPct val="90000"/>
              </a:lnSpc>
              <a:buNone/>
            </a:pPr>
            <a:endParaRPr lang="en-US" sz="2600" dirty="0"/>
          </a:p>
        </p:txBody>
      </p:sp>
      <p:pic>
        <p:nvPicPr>
          <p:cNvPr id="4098" name="Picture 2" descr="Screenshot of the Details pane with a new input variable being added">
            <a:extLst>
              <a:ext uri="{FF2B5EF4-FFF2-40B4-BE49-F238E27FC236}">
                <a16:creationId xmlns:a16="http://schemas.microsoft.com/office/drawing/2014/main" id="{1EB39908-7314-F019-397E-31D96C7A78F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tretch>
            <a:fillRect/>
          </a:stretch>
        </p:blipFill>
        <p:spPr bwMode="auto">
          <a:xfrm>
            <a:off x="6926123" y="1435100"/>
            <a:ext cx="3939660" cy="4833938"/>
          </a:xfrm>
          <a:prstGeom prst="rect">
            <a:avLst/>
          </a:prstGeom>
          <a:solidFill>
            <a:srgbClr val="FFFFFF"/>
          </a:solidFill>
        </p:spPr>
      </p:pic>
    </p:spTree>
    <p:extLst>
      <p:ext uri="{BB962C8B-B14F-4D97-AF65-F5344CB8AC3E}">
        <p14:creationId xmlns:p14="http://schemas.microsoft.com/office/powerpoint/2010/main" val="41199430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08 [15] minutes</a:t>
            </a:r>
          </a:p>
        </p:txBody>
      </p:sp>
    </p:spTree>
    <p:extLst>
      <p:ext uri="{BB962C8B-B14F-4D97-AF65-F5344CB8AC3E}">
        <p14:creationId xmlns:p14="http://schemas.microsoft.com/office/powerpoint/2010/main" val="15798986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1DFB2-2EC5-6F3E-2E9A-52BDCAB58041}"/>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5120C61-5814-1E14-E7C6-B40F8AAC5B07}"/>
              </a:ext>
            </a:extLst>
          </p:cNvPr>
          <p:cNvSpPr>
            <a:spLocks noGrp="1"/>
          </p:cNvSpPr>
          <p:nvPr>
            <p:ph type="title"/>
          </p:nvPr>
        </p:nvSpPr>
        <p:spPr>
          <a:xfrm>
            <a:off x="604894" y="3388484"/>
            <a:ext cx="10756789" cy="677108"/>
          </a:xfrm>
        </p:spPr>
        <p:txBody>
          <a:bodyPr/>
          <a:lstStyle/>
          <a:p>
            <a:r>
              <a:rPr lang="en-US" dirty="0"/>
              <a:t>Lab 09: </a:t>
            </a:r>
            <a:r>
              <a:rPr lang="en-US" b="1" dirty="0">
                <a:solidFill>
                  <a:schemeClr val="tx1">
                    <a:lumMod val="75000"/>
                    <a:lumOff val="25000"/>
                  </a:schemeClr>
                </a:solidFill>
              </a:rPr>
              <a:t>Advanced generative orchestration</a:t>
            </a:r>
          </a:p>
        </p:txBody>
      </p:sp>
    </p:spTree>
    <p:extLst>
      <p:ext uri="{BB962C8B-B14F-4D97-AF65-F5344CB8AC3E}">
        <p14:creationId xmlns:p14="http://schemas.microsoft.com/office/powerpoint/2010/main" val="7720609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AB48D-1AE2-0FA1-BB34-69637E59E17D}"/>
            </a:ext>
          </a:extLst>
        </p:cNvPr>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20EAC7D5-F641-39B6-BF3D-AB223C57C898}"/>
              </a:ext>
              <a:ext uri="{C183D7F6-B498-43B3-948B-1728B52AA6E4}">
                <adec:decorative xmlns:adec="http://schemas.microsoft.com/office/drawing/2017/decorative" val="1"/>
              </a:ext>
            </a:extLst>
          </p:cNvPr>
          <p:cNvSpPr/>
          <p:nvPr/>
        </p:nvSpPr>
        <p:spPr bwMode="auto">
          <a:xfrm>
            <a:off x="208688" y="1263080"/>
            <a:ext cx="11774623" cy="513772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2" name="Title 1">
            <a:extLst>
              <a:ext uri="{FF2B5EF4-FFF2-40B4-BE49-F238E27FC236}">
                <a16:creationId xmlns:a16="http://schemas.microsoft.com/office/drawing/2014/main" id="{0CE7B4B0-70FE-9CF5-33C6-3C796C0CD18E}"/>
              </a:ext>
            </a:extLst>
          </p:cNvPr>
          <p:cNvSpPr>
            <a:spLocks noGrp="1"/>
          </p:cNvSpPr>
          <p:nvPr>
            <p:ph type="title"/>
          </p:nvPr>
        </p:nvSpPr>
        <p:spPr>
          <a:xfrm>
            <a:off x="588263" y="457200"/>
            <a:ext cx="11018520" cy="553998"/>
          </a:xfrm>
        </p:spPr>
        <p:txBody>
          <a:bodyPr wrap="square" anchor="ctr">
            <a:normAutofit/>
          </a:bodyPr>
          <a:lstStyle/>
          <a:p>
            <a:r>
              <a:rPr lang="en-US" dirty="0"/>
              <a:t>Advanced generative orchestration</a:t>
            </a:r>
          </a:p>
        </p:txBody>
      </p:sp>
      <p:sp>
        <p:nvSpPr>
          <p:cNvPr id="3" name="Content Placeholder 2">
            <a:extLst>
              <a:ext uri="{FF2B5EF4-FFF2-40B4-BE49-F238E27FC236}">
                <a16:creationId xmlns:a16="http://schemas.microsoft.com/office/drawing/2014/main" id="{C3430487-912E-E951-6B91-D6AD3C12C7E6}"/>
              </a:ext>
            </a:extLst>
          </p:cNvPr>
          <p:cNvSpPr>
            <a:spLocks noGrp="1"/>
          </p:cNvSpPr>
          <p:nvPr>
            <p:ph sz="quarter" idx="10"/>
          </p:nvPr>
        </p:nvSpPr>
        <p:spPr>
          <a:xfrm>
            <a:off x="584200" y="1435100"/>
            <a:ext cx="5414169" cy="4833938"/>
          </a:xfrm>
        </p:spPr>
        <p:txBody>
          <a:bodyPr wrap="square">
            <a:normAutofit lnSpcReduction="10000"/>
          </a:bodyPr>
          <a:lstStyle/>
          <a:p>
            <a:pPr marL="0" indent="0">
              <a:lnSpc>
                <a:spcPct val="120000"/>
              </a:lnSpc>
              <a:buNone/>
            </a:pPr>
            <a:r>
              <a:rPr lang="en-US" sz="2600" dirty="0"/>
              <a:t>In generative mode, an agent can select </a:t>
            </a:r>
            <a:r>
              <a:rPr lang="en-US" sz="2600" b="1" dirty="0"/>
              <a:t>multiple actions or topics </a:t>
            </a:r>
            <a:r>
              <a:rPr lang="en-US" sz="2600" dirty="0"/>
              <a:t>at once, to handle multi-intent </a:t>
            </a:r>
            <a:r>
              <a:rPr lang="en-US" sz="2600" b="1" dirty="0"/>
              <a:t>queries</a:t>
            </a:r>
            <a:r>
              <a:rPr lang="en-US" sz="2600" dirty="0"/>
              <a:t>. Once actions and topics are selected, the agent </a:t>
            </a:r>
            <a:r>
              <a:rPr lang="en-US" sz="2600" b="1" dirty="0"/>
              <a:t>generates a plan </a:t>
            </a:r>
            <a:r>
              <a:rPr lang="en-US" sz="2600" dirty="0"/>
              <a:t>that determines their execution order.</a:t>
            </a:r>
          </a:p>
          <a:p>
            <a:pPr marL="0" indent="0">
              <a:lnSpc>
                <a:spcPct val="120000"/>
              </a:lnSpc>
              <a:buNone/>
            </a:pPr>
            <a:endParaRPr lang="en-US" sz="2600" dirty="0"/>
          </a:p>
          <a:p>
            <a:pPr marL="0" indent="0">
              <a:lnSpc>
                <a:spcPct val="120000"/>
              </a:lnSpc>
              <a:buNone/>
            </a:pPr>
            <a:r>
              <a:rPr lang="en-US" sz="2600" dirty="0"/>
              <a:t>Once the plan is executed, you can </a:t>
            </a:r>
            <a:r>
              <a:rPr lang="en-US" sz="2600" b="1" dirty="0"/>
              <a:t>manipulate the unified response</a:t>
            </a:r>
            <a:r>
              <a:rPr lang="en-US" sz="2600" dirty="0"/>
              <a:t> using the “</a:t>
            </a:r>
            <a:r>
              <a:rPr lang="en-US" sz="2600" b="1" dirty="0"/>
              <a:t>plan complete</a:t>
            </a:r>
            <a:r>
              <a:rPr lang="en-US" sz="2600" dirty="0"/>
              <a:t>” trigger.</a:t>
            </a:r>
          </a:p>
        </p:txBody>
      </p:sp>
      <p:pic>
        <p:nvPicPr>
          <p:cNvPr id="6" name="Picture 5">
            <a:extLst>
              <a:ext uri="{FF2B5EF4-FFF2-40B4-BE49-F238E27FC236}">
                <a16:creationId xmlns:a16="http://schemas.microsoft.com/office/drawing/2014/main" id="{A0F390D7-458A-5FA0-795A-F15DA91AB4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512120" y="1542627"/>
            <a:ext cx="5230444" cy="4578626"/>
          </a:xfrm>
          <a:prstGeom prst="rect">
            <a:avLst/>
          </a:prstGeom>
        </p:spPr>
      </p:pic>
    </p:spTree>
    <p:extLst>
      <p:ext uri="{BB962C8B-B14F-4D97-AF65-F5344CB8AC3E}">
        <p14:creationId xmlns:p14="http://schemas.microsoft.com/office/powerpoint/2010/main" val="36240297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49C0B-3550-E904-A75A-0CD788F5C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8EA69C-AD0B-0DFC-97DF-FCC0F676F6AF}"/>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AE87FD2E-796D-AED8-E240-3533CBBCD1C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dirty="0">
                <a:solidFill>
                  <a:schemeClr val="bg2"/>
                </a:solidFill>
              </a:rPr>
              <a:t>Lab 09 [25] minutes</a:t>
            </a:r>
          </a:p>
        </p:txBody>
      </p:sp>
    </p:spTree>
    <p:extLst>
      <p:ext uri="{BB962C8B-B14F-4D97-AF65-F5344CB8AC3E}">
        <p14:creationId xmlns:p14="http://schemas.microsoft.com/office/powerpoint/2010/main" val="12880309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794D-DA0D-C1D1-D9E8-D23CF8CF7423}"/>
              </a:ext>
            </a:extLst>
          </p:cNvPr>
          <p:cNvSpPr>
            <a:spLocks noGrp="1"/>
          </p:cNvSpPr>
          <p:nvPr>
            <p:ph type="title"/>
          </p:nvPr>
        </p:nvSpPr>
        <p:spPr>
          <a:xfrm>
            <a:off x="548758" y="2921168"/>
            <a:ext cx="9144000" cy="1015663"/>
          </a:xfrm>
        </p:spPr>
        <p:txBody>
          <a:bodyPr/>
          <a:lstStyle/>
          <a:p>
            <a:r>
              <a:rPr lang="en-US" sz="6600"/>
              <a:t>Q&amp;A</a:t>
            </a:r>
          </a:p>
        </p:txBody>
      </p:sp>
      <p:sp>
        <p:nvSpPr>
          <p:cNvPr id="3" name="TextBox 2">
            <a:extLst>
              <a:ext uri="{FF2B5EF4-FFF2-40B4-BE49-F238E27FC236}">
                <a16:creationId xmlns:a16="http://schemas.microsoft.com/office/drawing/2014/main" id="{EEF5EA15-7F53-D11A-5C12-EB4E08FDC0FE}"/>
              </a:ext>
            </a:extLst>
          </p:cNvPr>
          <p:cNvSpPr txBox="1"/>
          <p:nvPr/>
        </p:nvSpPr>
        <p:spPr>
          <a:xfrm>
            <a:off x="4653873" y="593806"/>
            <a:ext cx="6790505" cy="2585323"/>
          </a:xfrm>
          <a:prstGeom prst="rect">
            <a:avLst/>
          </a:prstGeom>
          <a:noFill/>
        </p:spPr>
        <p:txBody>
          <a:bodyPr wrap="square" lIns="0" tIns="0" rIns="0" bIns="0" rtlCol="0">
            <a:spAutoFit/>
          </a:bodyPr>
          <a:lstStyle/>
          <a:p>
            <a:pPr algn="l"/>
            <a:r>
              <a:rPr lang="en-US" sz="3200" b="1">
                <a:solidFill>
                  <a:srgbClr val="FFB900"/>
                </a:solidFill>
              </a:rPr>
              <a:t>SHARE YOUR FEEDBACK!</a:t>
            </a:r>
          </a:p>
          <a:p>
            <a:pPr algn="l"/>
            <a:endParaRPr lang="en-US" sz="3200"/>
          </a:p>
          <a:p>
            <a:pPr algn="l"/>
            <a:r>
              <a:rPr lang="en-US" sz="3200">
                <a:solidFill>
                  <a:schemeClr val="bg1">
                    <a:lumMod val="25000"/>
                    <a:lumOff val="75000"/>
                  </a:schemeClr>
                </a:solidFill>
              </a:rPr>
              <a:t>aka.ms/</a:t>
            </a:r>
            <a:r>
              <a:rPr lang="en-US" sz="4000" b="1">
                <a:solidFill>
                  <a:schemeClr val="bg1">
                    <a:lumMod val="25000"/>
                    <a:lumOff val="75000"/>
                  </a:schemeClr>
                </a:solidFill>
              </a:rPr>
              <a:t>PPCC2024Workshop</a:t>
            </a:r>
            <a:endParaRPr lang="en-US" sz="3200" b="1">
              <a:solidFill>
                <a:schemeClr val="bg1">
                  <a:lumMod val="25000"/>
                  <a:lumOff val="75000"/>
                </a:schemeClr>
              </a:solidFill>
            </a:endParaRPr>
          </a:p>
          <a:p>
            <a:pPr algn="l"/>
            <a:endParaRPr lang="en-US" sz="3200"/>
          </a:p>
          <a:p>
            <a:pPr algn="l"/>
            <a:endParaRPr lang="en-US" sz="3200"/>
          </a:p>
        </p:txBody>
      </p:sp>
      <p:pic>
        <p:nvPicPr>
          <p:cNvPr id="5" name="Picture 4" descr="A qr code on a white background&#10;&#10;Description automatically generated">
            <a:extLst>
              <a:ext uri="{FF2B5EF4-FFF2-40B4-BE49-F238E27FC236}">
                <a16:creationId xmlns:a16="http://schemas.microsoft.com/office/drawing/2014/main" id="{2339996F-5AEE-FD96-DF19-3640B7898489}"/>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53873" y="2711369"/>
            <a:ext cx="2857500" cy="3552825"/>
          </a:xfrm>
          <a:prstGeom prst="rect">
            <a:avLst/>
          </a:prstGeom>
        </p:spPr>
      </p:pic>
    </p:spTree>
    <p:extLst>
      <p:ext uri="{BB962C8B-B14F-4D97-AF65-F5344CB8AC3E}">
        <p14:creationId xmlns:p14="http://schemas.microsoft.com/office/powerpoint/2010/main" val="71880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4894" y="3388483"/>
            <a:ext cx="8374006" cy="677108"/>
          </a:xfrm>
        </p:spPr>
        <p:txBody>
          <a:bodyPr/>
          <a:lstStyle/>
          <a:p>
            <a:r>
              <a:rPr lang="en-US" sz="4400"/>
              <a:t>Resources</a:t>
            </a:r>
          </a:p>
        </p:txBody>
      </p:sp>
    </p:spTree>
    <p:extLst>
      <p:ext uri="{BB962C8B-B14F-4D97-AF65-F5344CB8AC3E}">
        <p14:creationId xmlns:p14="http://schemas.microsoft.com/office/powerpoint/2010/main" val="353816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F12F82BB-FF0E-79F6-6B4E-2FDBA39F4CBA}"/>
              </a:ext>
            </a:extLst>
          </p:cNvPr>
          <p:cNvSpPr/>
          <p:nvPr/>
        </p:nvSpPr>
        <p:spPr bwMode="auto">
          <a:xfrm rot="5400000">
            <a:off x="-591596" y="1229769"/>
            <a:ext cx="5918963"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6C4BE004-380E-EB65-66C1-13FDDD2A0480}"/>
              </a:ext>
            </a:extLst>
          </p:cNvPr>
          <p:cNvSpPr>
            <a:spLocks noGrp="1"/>
          </p:cNvSpPr>
          <p:nvPr>
            <p:ph type="title"/>
          </p:nvPr>
        </p:nvSpPr>
        <p:spPr>
          <a:xfrm>
            <a:off x="588263" y="2567978"/>
            <a:ext cx="2904724" cy="553998"/>
          </a:xfrm>
        </p:spPr>
        <p:txBody>
          <a:bodyPr wrap="square">
            <a:spAutoFit/>
          </a:bodyPr>
          <a:lstStyle/>
          <a:p>
            <a:pPr lvl="0"/>
            <a:r>
              <a:rPr lang="en-US" noProof="0"/>
              <a:t>Resources</a:t>
            </a:r>
          </a:p>
        </p:txBody>
      </p:sp>
      <p:sp>
        <p:nvSpPr>
          <p:cNvPr id="6" name="TextBox 5">
            <a:extLst>
              <a:ext uri="{FF2B5EF4-FFF2-40B4-BE49-F238E27FC236}">
                <a16:creationId xmlns:a16="http://schemas.microsoft.com/office/drawing/2014/main" id="{755C1C7C-7A77-E701-EC57-DB1F3CDF054B}"/>
              </a:ext>
            </a:extLst>
          </p:cNvPr>
          <p:cNvSpPr txBox="1"/>
          <p:nvPr/>
        </p:nvSpPr>
        <p:spPr>
          <a:xfrm>
            <a:off x="1151601" y="4652211"/>
            <a:ext cx="269625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Follow-up Session on 1/31</a:t>
            </a:r>
          </a:p>
        </p:txBody>
      </p:sp>
      <p:pic>
        <p:nvPicPr>
          <p:cNvPr id="11" name="Graphic 10" descr="Exclamation mark with solid fill">
            <a:extLst>
              <a:ext uri="{FF2B5EF4-FFF2-40B4-BE49-F238E27FC236}">
                <a16:creationId xmlns:a16="http://schemas.microsoft.com/office/drawing/2014/main" id="{B51E9C5F-F642-61BC-D18D-4B5FAE3FE3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51" y="4556537"/>
            <a:ext cx="472664" cy="472664"/>
          </a:xfrm>
          <a:prstGeom prst="rect">
            <a:avLst/>
          </a:prstGeom>
        </p:spPr>
      </p:pic>
      <p:graphicFrame>
        <p:nvGraphicFramePr>
          <p:cNvPr id="19" name="Table 18">
            <a:extLst>
              <a:ext uri="{FF2B5EF4-FFF2-40B4-BE49-F238E27FC236}">
                <a16:creationId xmlns:a16="http://schemas.microsoft.com/office/drawing/2014/main" id="{8179E9F2-196C-E4FD-BA9E-0657F215EEDB}"/>
              </a:ext>
            </a:extLst>
          </p:cNvPr>
          <p:cNvGraphicFramePr>
            <a:graphicFrameLocks noGrp="1"/>
          </p:cNvGraphicFramePr>
          <p:nvPr>
            <p:extLst>
              <p:ext uri="{D42A27DB-BD31-4B8C-83A1-F6EECF244321}">
                <p14:modId xmlns:p14="http://schemas.microsoft.com/office/powerpoint/2010/main" val="2878060651"/>
              </p:ext>
            </p:extLst>
          </p:nvPr>
        </p:nvGraphicFramePr>
        <p:xfrm>
          <a:off x="5207522" y="317979"/>
          <a:ext cx="6825569" cy="6222042"/>
        </p:xfrm>
        <a:graphic>
          <a:graphicData uri="http://schemas.openxmlformats.org/drawingml/2006/table">
            <a:tbl>
              <a:tblPr firstRow="1" bandRow="1"/>
              <a:tblGrid>
                <a:gridCol w="2662086">
                  <a:extLst>
                    <a:ext uri="{9D8B030D-6E8A-4147-A177-3AD203B41FA5}">
                      <a16:colId xmlns:a16="http://schemas.microsoft.com/office/drawing/2014/main" val="3351332866"/>
                    </a:ext>
                  </a:extLst>
                </a:gridCol>
                <a:gridCol w="4163483">
                  <a:extLst>
                    <a:ext uri="{9D8B030D-6E8A-4147-A177-3AD203B41FA5}">
                      <a16:colId xmlns:a16="http://schemas.microsoft.com/office/drawing/2014/main" val="63126876"/>
                    </a:ext>
                  </a:extLst>
                </a:gridCol>
              </a:tblGrid>
              <a:tr h="691338">
                <a:tc>
                  <a:txBody>
                    <a:bodyPr/>
                    <a:lstStyle/>
                    <a:p>
                      <a:r>
                        <a:rPr lang="en-US" sz="1600" b="0" kern="1200" cap="none" spc="-50" baseline="0" dirty="0">
                          <a:ln w="3175">
                            <a:noFill/>
                          </a:ln>
                          <a:solidFill>
                            <a:schemeClr val="bg2"/>
                          </a:solidFill>
                          <a:effectLst/>
                          <a:latin typeface="+mj-lt"/>
                          <a:ea typeface="+mn-ea"/>
                          <a:cs typeface="Segoe UI" pitchFamily="34" charset="0"/>
                        </a:rPr>
                        <a:t>Copilot Studio trial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a:solidFill>
                            <a:schemeClr val="tx1">
                              <a:lumMod val="75000"/>
                              <a:lumOff val="25000"/>
                            </a:schemeClr>
                          </a:solidFill>
                          <a:latin typeface="+mn-lt"/>
                          <a:hlinkClick r:id="rId5">
                            <a:extLst>
                              <a:ext uri="{A12FA001-AC4F-418D-AE19-62706E023703}">
                                <ahyp:hlinkClr xmlns:ahyp="http://schemas.microsoft.com/office/drawing/2018/hyperlinkcolor" val="tx"/>
                              </a:ext>
                            </a:extLst>
                          </a:hlinkClick>
                        </a:rPr>
                        <a:t>aka.ms</a:t>
                      </a:r>
                      <a:r>
                        <a:rPr lang="en-US" sz="1600" b="0" kern="1200">
                          <a:solidFill>
                            <a:schemeClr val="tx1">
                              <a:lumMod val="75000"/>
                              <a:lumOff val="25000"/>
                            </a:schemeClr>
                          </a:solidFill>
                          <a:latin typeface="+mn-lt"/>
                          <a:ea typeface="+mn-ea"/>
                          <a:cs typeface="+mn-cs"/>
                          <a:hlinkClick r:id="rId5">
                            <a:extLst>
                              <a:ext uri="{A12FA001-AC4F-418D-AE19-62706E023703}">
                                <ahyp:hlinkClr xmlns:ahyp="http://schemas.microsoft.com/office/drawing/2018/hyperlinkcolor" val="tx"/>
                              </a:ext>
                            </a:extLst>
                          </a:hlinkClick>
                        </a:rPr>
                        <a:t>/</a:t>
                      </a:r>
                      <a:r>
                        <a:rPr lang="en-US" sz="1600" b="1" kern="1200">
                          <a:solidFill>
                            <a:schemeClr val="tx1">
                              <a:lumMod val="75000"/>
                              <a:lumOff val="25000"/>
                            </a:schemeClr>
                          </a:solidFill>
                          <a:latin typeface="+mj-lt"/>
                          <a:ea typeface="+mn-ea"/>
                          <a:cs typeface="+mn-cs"/>
                          <a:hlinkClick r:id="rId5">
                            <a:extLst>
                              <a:ext uri="{A12FA001-AC4F-418D-AE19-62706E023703}">
                                <ahyp:hlinkClr xmlns:ahyp="http://schemas.microsoft.com/office/drawing/2018/hyperlinkcolor" val="tx"/>
                              </a:ext>
                            </a:extLst>
                          </a:hlinkClick>
                        </a:rPr>
                        <a:t>TryCopilotStudio</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862902"/>
                  </a:ext>
                </a:extLst>
              </a:tr>
              <a:tr h="691338">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website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chemeClr val="tx1">
                              <a:lumMod val="75000"/>
                              <a:lumOff val="25000"/>
                            </a:schemeClr>
                          </a:solidFill>
                          <a:latin typeface="+mn-lt"/>
                          <a:hlinkClick r:id="rId6">
                            <a:extLst>
                              <a:ext uri="{A12FA001-AC4F-418D-AE19-62706E023703}">
                                <ahyp:hlinkClr xmlns:ahyp="http://schemas.microsoft.com/office/drawing/2018/hyperlinkcolor" val="tx"/>
                              </a:ext>
                            </a:extLst>
                          </a:hlinkClick>
                        </a:rPr>
                        <a:t>aka.ms</a:t>
                      </a:r>
                      <a:r>
                        <a:rPr lang="en-US" sz="1600" b="0">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a:t>
                      </a:r>
                      <a:r>
                        <a:rPr lang="en-US" sz="1600" b="1">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CopilotStudio</a:t>
                      </a:r>
                      <a:endParaRPr lang="en-US" sz="1600" b="1">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Official Blog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7">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7">
                            <a:extLst>
                              <a:ext uri="{A12FA001-AC4F-418D-AE19-62706E023703}">
                                <ahyp:hlinkClr xmlns:ahyp="http://schemas.microsoft.com/office/drawing/2018/hyperlinkcolor" val="tx"/>
                              </a:ext>
                            </a:extLst>
                          </a:hlinkClick>
                        </a:rPr>
                        <a:t>/CopilotStudioBlog</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Demo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8">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8">
                            <a:extLst>
                              <a:ext uri="{A12FA001-AC4F-418D-AE19-62706E023703}">
                                <ahyp:hlinkClr xmlns:ahyp="http://schemas.microsoft.com/office/drawing/2018/hyperlinkcolor" val="tx"/>
                              </a:ext>
                            </a:extLst>
                          </a:hlinkClick>
                        </a:rPr>
                        <a:t>/CopilotStudioDemo</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Copilot Studio Kit</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mn-lt"/>
                          <a:ea typeface="+mn-ea"/>
                          <a:cs typeface="+mn-cs"/>
                          <a:hlinkClick r:id="rId9">
                            <a:extLst>
                              <a:ext uri="{A12FA001-AC4F-418D-AE19-62706E023703}">
                                <ahyp:hlinkClr xmlns:ahyp="http://schemas.microsoft.com/office/drawing/2018/hyperlinkcolor" val="tx"/>
                              </a:ext>
                            </a:extLst>
                          </a:hlinkClick>
                        </a:rPr>
                        <a:t>aka.ms</a:t>
                      </a:r>
                      <a:r>
                        <a:rPr kumimoji="0" lang="en-US" sz="1600" b="1" i="0" u="none" strike="noStrike" kern="1200" cap="none" spc="0" normalizeH="0" baseline="0" noProof="0">
                          <a:ln>
                            <a:noFill/>
                          </a:ln>
                          <a:solidFill>
                            <a:schemeClr val="tx1"/>
                          </a:solidFill>
                          <a:effectLst/>
                          <a:uLnTx/>
                          <a:uFillTx/>
                          <a:latin typeface="Segoe UI Semibold"/>
                          <a:ea typeface="+mn-ea"/>
                          <a:cs typeface="+mn-cs"/>
                          <a:hlinkClick r:id="rId9">
                            <a:extLst>
                              <a:ext uri="{A12FA001-AC4F-418D-AE19-62706E023703}">
                                <ahyp:hlinkClr xmlns:ahyp="http://schemas.microsoft.com/office/drawing/2018/hyperlinkcolor" val="tx"/>
                              </a:ext>
                            </a:extLst>
                          </a:hlinkClick>
                        </a:rPr>
                        <a:t>/CopilotStudioKit</a:t>
                      </a:r>
                      <a:endParaRPr kumimoji="0" lang="en-US" sz="1600" b="1" i="0" u="none" strike="noStrike" kern="1200" cap="none" spc="0" normalizeH="0" baseline="0" noProof="0">
                        <a:ln>
                          <a:noFill/>
                        </a:ln>
                        <a:solidFill>
                          <a:schemeClr val="tx1"/>
                        </a:solidFill>
                        <a:effectLst/>
                        <a:uLnTx/>
                        <a:uFillTx/>
                        <a:latin typeface="Segoe UI Semibold"/>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29394306"/>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Product documentation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10">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0">
                            <a:extLst>
                              <a:ext uri="{A12FA001-AC4F-418D-AE19-62706E023703}">
                                <ahyp:hlinkClr xmlns:ahyp="http://schemas.microsoft.com/office/drawing/2018/hyperlinkcolor" val="tx"/>
                              </a:ext>
                            </a:extLst>
                          </a:hlinkClick>
                        </a:rPr>
                        <a:t>/CopilotStudioDocs</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Product guidance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kern="1200">
                          <a:solidFill>
                            <a:schemeClr val="tx1">
                              <a:lumMod val="75000"/>
                              <a:lumOff val="25000"/>
                            </a:schemeClr>
                          </a:solidFill>
                          <a:latin typeface="+mn-lt"/>
                          <a:ea typeface="+mn-ea"/>
                          <a:cs typeface="+mn-cs"/>
                          <a:hlinkClick r:id="rId11">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1">
                            <a:extLst>
                              <a:ext uri="{A12FA001-AC4F-418D-AE19-62706E023703}">
                                <ahyp:hlinkClr xmlns:ahyp="http://schemas.microsoft.com/office/drawing/2018/hyperlinkcolor" val="tx"/>
                              </a:ext>
                            </a:extLst>
                          </a:hlinkClick>
                        </a:rPr>
                        <a:t>/CopilotStudioGuidance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898850"/>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Implementation guide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12">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2">
                            <a:extLst>
                              <a:ext uri="{A12FA001-AC4F-418D-AE19-62706E023703}">
                                <ahyp:hlinkClr xmlns:ahyp="http://schemas.microsoft.com/office/drawing/2018/hyperlinkcolor" val="tx"/>
                              </a:ext>
                            </a:extLst>
                          </a:hlinkClick>
                        </a:rPr>
                        <a:t>/CopilotStudioImplementationGuide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314571"/>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Community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dirty="0">
                          <a:solidFill>
                            <a:schemeClr val="tx1">
                              <a:lumMod val="75000"/>
                              <a:lumOff val="25000"/>
                            </a:schemeClr>
                          </a:solidFill>
                          <a:latin typeface="+mn-lt"/>
                          <a:ea typeface="+mn-ea"/>
                          <a:cs typeface="+mn-cs"/>
                          <a:hlinkClick r:id="rId13">
                            <a:extLst>
                              <a:ext uri="{A12FA001-AC4F-418D-AE19-62706E023703}">
                                <ahyp:hlinkClr xmlns:ahyp="http://schemas.microsoft.com/office/drawing/2018/hyperlinkcolor" val="tx"/>
                              </a:ext>
                            </a:extLst>
                          </a:hlinkClick>
                        </a:rPr>
                        <a:t>aka.ms</a:t>
                      </a:r>
                      <a:r>
                        <a:rPr lang="en-US" sz="1600" b="1" kern="1200" dirty="0">
                          <a:solidFill>
                            <a:schemeClr val="tx1">
                              <a:lumMod val="75000"/>
                              <a:lumOff val="25000"/>
                            </a:schemeClr>
                          </a:solidFill>
                          <a:latin typeface="+mj-lt"/>
                          <a:ea typeface="+mn-ea"/>
                          <a:cs typeface="+mn-cs"/>
                          <a:hlinkClick r:id="rId13">
                            <a:extLst>
                              <a:ext uri="{A12FA001-AC4F-418D-AE19-62706E023703}">
                                <ahyp:hlinkClr xmlns:ahyp="http://schemas.microsoft.com/office/drawing/2018/hyperlinkcolor" val="tx"/>
                              </a:ext>
                            </a:extLst>
                          </a:hlinkClick>
                        </a:rPr>
                        <a:t>/</a:t>
                      </a:r>
                      <a:r>
                        <a:rPr lang="en-US" sz="1600" b="1" kern="1200" dirty="0" err="1">
                          <a:solidFill>
                            <a:schemeClr val="tx1">
                              <a:lumMod val="75000"/>
                              <a:lumOff val="25000"/>
                            </a:schemeClr>
                          </a:solidFill>
                          <a:latin typeface="+mj-lt"/>
                          <a:ea typeface="+mn-ea"/>
                          <a:cs typeface="+mn-cs"/>
                          <a:hlinkClick r:id="rId13">
                            <a:extLst>
                              <a:ext uri="{A12FA001-AC4F-418D-AE19-62706E023703}">
                                <ahyp:hlinkClr xmlns:ahyp="http://schemas.microsoft.com/office/drawing/2018/hyperlinkcolor" val="tx"/>
                              </a:ext>
                            </a:extLst>
                          </a:hlinkClick>
                        </a:rPr>
                        <a:t>CopilotStudioCommunity</a:t>
                      </a:r>
                      <a:endParaRPr lang="en-US" sz="1600" b="1" kern="1200" dirty="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pic>
        <p:nvPicPr>
          <p:cNvPr id="4" name="Picture 3" descr="A qr code with a logo&#10;&#10;Description automatically generated">
            <a:extLst>
              <a:ext uri="{FF2B5EF4-FFF2-40B4-BE49-F238E27FC236}">
                <a16:creationId xmlns:a16="http://schemas.microsoft.com/office/drawing/2014/main" id="{C4CE0A61-1D2A-4D3C-4F85-124DDFE67EF2}"/>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588263" y="3253572"/>
            <a:ext cx="2632944" cy="3074276"/>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1DDA013C-094D-1B7A-02BF-B468C92399DE}"/>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8686" y="3423846"/>
            <a:ext cx="2334909" cy="2303481"/>
          </a:xfrm>
          <a:prstGeom prst="rect">
            <a:avLst/>
          </a:prstGeom>
        </p:spPr>
      </p:pic>
    </p:spTree>
    <p:extLst>
      <p:ext uri="{BB962C8B-B14F-4D97-AF65-F5344CB8AC3E}">
        <p14:creationId xmlns:p14="http://schemas.microsoft.com/office/powerpoint/2010/main" val="4078901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Rounded Corners 38">
            <a:extLst>
              <a:ext uri="{FF2B5EF4-FFF2-40B4-BE49-F238E27FC236}">
                <a16:creationId xmlns:a16="http://schemas.microsoft.com/office/drawing/2014/main" id="{59F6D3F6-5587-9AD9-493E-CA260564AB26}"/>
              </a:ext>
              <a:ext uri="{C183D7F6-B498-43B3-948B-1728B52AA6E4}">
                <adec:decorative xmlns:adec="http://schemas.microsoft.com/office/drawing/2017/decorative" val="1"/>
              </a:ext>
            </a:extLst>
          </p:cNvPr>
          <p:cNvSpPr/>
          <p:nvPr/>
        </p:nvSpPr>
        <p:spPr bwMode="auto">
          <a:xfrm>
            <a:off x="274320" y="1300480"/>
            <a:ext cx="11643360" cy="5139690"/>
          </a:xfrm>
          <a:prstGeom prst="roundRect">
            <a:avLst>
              <a:gd name="adj" fmla="val 5361"/>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2" name="Title 1">
            <a:extLst>
              <a:ext uri="{FF2B5EF4-FFF2-40B4-BE49-F238E27FC236}">
                <a16:creationId xmlns:a16="http://schemas.microsoft.com/office/drawing/2014/main" id="{DAF6E7B0-DC5D-F1CE-4C23-06708C34B4D6}"/>
              </a:ext>
            </a:extLst>
          </p:cNvPr>
          <p:cNvSpPr>
            <a:spLocks noGrp="1"/>
          </p:cNvSpPr>
          <p:nvPr>
            <p:ph type="title"/>
          </p:nvPr>
        </p:nvSpPr>
        <p:spPr/>
        <p:txBody>
          <a:bodyPr/>
          <a:lstStyle/>
          <a:p>
            <a:r>
              <a:rPr lang="en-GB"/>
              <a:t>Spectrum of agents </a:t>
            </a:r>
            <a:endParaRPr lang="en-US"/>
          </a:p>
        </p:txBody>
      </p:sp>
      <p:grpSp>
        <p:nvGrpSpPr>
          <p:cNvPr id="40" name="Group 39">
            <a:extLst>
              <a:ext uri="{FF2B5EF4-FFF2-40B4-BE49-F238E27FC236}">
                <a16:creationId xmlns:a16="http://schemas.microsoft.com/office/drawing/2014/main" id="{D84A2E65-EE84-B0BB-6FB3-D666DFC953D9}"/>
              </a:ext>
              <a:ext uri="{C183D7F6-B498-43B3-948B-1728B52AA6E4}">
                <adec:decorative xmlns:adec="http://schemas.microsoft.com/office/drawing/2017/decorative" val="1"/>
              </a:ext>
            </a:extLst>
          </p:cNvPr>
          <p:cNvGrpSpPr/>
          <p:nvPr/>
        </p:nvGrpSpPr>
        <p:grpSpPr>
          <a:xfrm>
            <a:off x="575220" y="1632305"/>
            <a:ext cx="11049399" cy="3790934"/>
            <a:chOff x="575220" y="1632305"/>
            <a:chExt cx="11049399" cy="3790934"/>
          </a:xfrm>
        </p:grpSpPr>
        <p:sp>
          <p:nvSpPr>
            <p:cNvPr id="18" name="Rectangle 17">
              <a:extLst>
                <a:ext uri="{FF2B5EF4-FFF2-40B4-BE49-F238E27FC236}">
                  <a16:creationId xmlns:a16="http://schemas.microsoft.com/office/drawing/2014/main" id="{397B6F9D-59F4-BAD2-D644-A37721489E8E}"/>
                </a:ext>
              </a:extLst>
            </p:cNvPr>
            <p:cNvSpPr/>
            <p:nvPr/>
          </p:nvSpPr>
          <p:spPr bwMode="auto">
            <a:xfrm>
              <a:off x="7770536" y="1632305"/>
              <a:ext cx="2307010" cy="1059821"/>
            </a:xfrm>
            <a:prstGeom prst="rect">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BE3B73FE-6436-D9CE-A2D2-B2029E294A48}"/>
                </a:ext>
              </a:extLst>
            </p:cNvPr>
            <p:cNvSpPr/>
            <p:nvPr/>
          </p:nvSpPr>
          <p:spPr bwMode="auto">
            <a:xfrm>
              <a:off x="4941790" y="1871622"/>
              <a:ext cx="2308421" cy="903598"/>
            </a:xfrm>
            <a:prstGeom prst="rect">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D8758CE9-F466-25AF-274E-6038E668CAEB}"/>
                </a:ext>
              </a:extLst>
            </p:cNvPr>
            <p:cNvSpPr/>
            <p:nvPr/>
          </p:nvSpPr>
          <p:spPr bwMode="auto">
            <a:xfrm>
              <a:off x="2112320" y="2137322"/>
              <a:ext cx="2308421" cy="844807"/>
            </a:xfrm>
            <a:prstGeom prst="rect">
              <a:avLst/>
            </a:prstGeom>
            <a:solidFill>
              <a:srgbClr val="F2CA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48D75C43-FAF8-3FB7-A8F3-BE8C559CDB03}"/>
                </a:ext>
              </a:extLst>
            </p:cNvPr>
            <p:cNvSpPr/>
            <p:nvPr/>
          </p:nvSpPr>
          <p:spPr bwMode="auto">
            <a:xfrm>
              <a:off x="2112320" y="2692127"/>
              <a:ext cx="2308421" cy="2731112"/>
            </a:xfrm>
            <a:prstGeom prst="roundRect">
              <a:avLst>
                <a:gd name="adj" fmla="val 9338"/>
              </a:avLst>
            </a:prstGeom>
            <a:solidFill>
              <a:srgbClr val="F5D7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C332334-F96F-E3E3-86E4-5668689FEA81}"/>
                </a:ext>
              </a:extLst>
            </p:cNvPr>
            <p:cNvSpPr/>
            <p:nvPr/>
          </p:nvSpPr>
          <p:spPr bwMode="auto">
            <a:xfrm>
              <a:off x="7772670" y="2692127"/>
              <a:ext cx="2307010" cy="2731112"/>
            </a:xfrm>
            <a:prstGeom prst="roundRect">
              <a:avLst>
                <a:gd name="adj" fmla="val 9338"/>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4E74CB2C-7B9B-6460-41FC-CE42C0B16F5B}"/>
                </a:ext>
              </a:extLst>
            </p:cNvPr>
            <p:cNvSpPr/>
            <p:nvPr/>
          </p:nvSpPr>
          <p:spPr bwMode="auto">
            <a:xfrm>
              <a:off x="4941790" y="2692127"/>
              <a:ext cx="2308421" cy="2731112"/>
            </a:xfrm>
            <a:prstGeom prst="roundRect">
              <a:avLst>
                <a:gd name="adj" fmla="val 9338"/>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03E54763-F094-CF9F-A821-8E95E138DDBA}"/>
                </a:ext>
              </a:extLst>
            </p:cNvPr>
            <p:cNvSpPr/>
            <p:nvPr/>
          </p:nvSpPr>
          <p:spPr bwMode="auto">
            <a:xfrm>
              <a:off x="575220" y="2509518"/>
              <a:ext cx="11049399"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mn-cs"/>
              </a:endParaRPr>
            </a:p>
          </p:txBody>
        </p:sp>
        <p:grpSp>
          <p:nvGrpSpPr>
            <p:cNvPr id="14" name="Group 13">
              <a:extLst>
                <a:ext uri="{FF2B5EF4-FFF2-40B4-BE49-F238E27FC236}">
                  <a16:creationId xmlns:a16="http://schemas.microsoft.com/office/drawing/2014/main" id="{AAE01291-3C97-C014-E57C-8796A6C6DC62}"/>
                </a:ext>
              </a:extLst>
            </p:cNvPr>
            <p:cNvGrpSpPr/>
            <p:nvPr/>
          </p:nvGrpSpPr>
          <p:grpSpPr>
            <a:xfrm>
              <a:off x="2770858" y="2275457"/>
              <a:ext cx="991344" cy="991341"/>
              <a:chOff x="2926231" y="2534689"/>
              <a:chExt cx="991344" cy="991341"/>
            </a:xfrm>
          </p:grpSpPr>
          <p:grpSp>
            <p:nvGrpSpPr>
              <p:cNvPr id="34" name="Group 33">
                <a:extLst>
                  <a:ext uri="{FF2B5EF4-FFF2-40B4-BE49-F238E27FC236}">
                    <a16:creationId xmlns:a16="http://schemas.microsoft.com/office/drawing/2014/main" id="{29813825-9C56-833F-FB68-2DC1A574E403}"/>
                  </a:ext>
                </a:extLst>
              </p:cNvPr>
              <p:cNvGrpSpPr/>
              <p:nvPr/>
            </p:nvGrpSpPr>
            <p:grpSpPr>
              <a:xfrm>
                <a:off x="2926231" y="2534689"/>
                <a:ext cx="991344" cy="991341"/>
                <a:chOff x="3031090" y="2734209"/>
                <a:chExt cx="752625" cy="752623"/>
              </a:xfrm>
            </p:grpSpPr>
            <p:sp>
              <p:nvSpPr>
                <p:cNvPr id="36" name="Oval 35">
                  <a:extLst>
                    <a:ext uri="{FF2B5EF4-FFF2-40B4-BE49-F238E27FC236}">
                      <a16:creationId xmlns:a16="http://schemas.microsoft.com/office/drawing/2014/main" id="{355AF60B-44EB-FD57-C150-1895CFB9FA2C}"/>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5D4613EA-0757-515C-62EF-1B61FF875EA9}"/>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35" name="Graphic 34" descr="Chat outline">
                <a:extLst>
                  <a:ext uri="{FF2B5EF4-FFF2-40B4-BE49-F238E27FC236}">
                    <a16:creationId xmlns:a16="http://schemas.microsoft.com/office/drawing/2014/main" id="{616267C5-6F8D-BC18-ED2E-6416B0CFC7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3588" y="2741063"/>
                <a:ext cx="591887" cy="591887"/>
              </a:xfrm>
              <a:prstGeom prst="rect">
                <a:avLst/>
              </a:prstGeom>
            </p:spPr>
          </p:pic>
        </p:grpSp>
        <p:grpSp>
          <p:nvGrpSpPr>
            <p:cNvPr id="16" name="Group 15">
              <a:extLst>
                <a:ext uri="{FF2B5EF4-FFF2-40B4-BE49-F238E27FC236}">
                  <a16:creationId xmlns:a16="http://schemas.microsoft.com/office/drawing/2014/main" id="{CFD96899-0051-FA74-6D46-9CFCC0C949C4}"/>
                </a:ext>
              </a:extLst>
            </p:cNvPr>
            <p:cNvGrpSpPr/>
            <p:nvPr/>
          </p:nvGrpSpPr>
          <p:grpSpPr>
            <a:xfrm>
              <a:off x="5600328" y="2260733"/>
              <a:ext cx="991344" cy="991341"/>
              <a:chOff x="5693247" y="2519965"/>
              <a:chExt cx="991344" cy="991341"/>
            </a:xfrm>
          </p:grpSpPr>
          <p:grpSp>
            <p:nvGrpSpPr>
              <p:cNvPr id="30" name="Group 29">
                <a:extLst>
                  <a:ext uri="{FF2B5EF4-FFF2-40B4-BE49-F238E27FC236}">
                    <a16:creationId xmlns:a16="http://schemas.microsoft.com/office/drawing/2014/main" id="{4139E1F2-C00D-C896-DE9B-B99B3AB9F2D9}"/>
                  </a:ext>
                </a:extLst>
              </p:cNvPr>
              <p:cNvGrpSpPr/>
              <p:nvPr/>
            </p:nvGrpSpPr>
            <p:grpSpPr>
              <a:xfrm>
                <a:off x="5693247" y="2519965"/>
                <a:ext cx="991344" cy="991341"/>
                <a:chOff x="3031090" y="2734209"/>
                <a:chExt cx="752625" cy="752623"/>
              </a:xfrm>
            </p:grpSpPr>
            <p:sp>
              <p:nvSpPr>
                <p:cNvPr id="32" name="Oval 31">
                  <a:extLst>
                    <a:ext uri="{FF2B5EF4-FFF2-40B4-BE49-F238E27FC236}">
                      <a16:creationId xmlns:a16="http://schemas.microsoft.com/office/drawing/2014/main" id="{ADC91394-65F0-849C-2DF1-784C4F8339A4}"/>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511A1EB0-0B51-005B-1075-0018852BB723}"/>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31" name="Graphic 30" descr="Flowchart outline">
                <a:extLst>
                  <a:ext uri="{FF2B5EF4-FFF2-40B4-BE49-F238E27FC236}">
                    <a16:creationId xmlns:a16="http://schemas.microsoft.com/office/drawing/2014/main" id="{ECBB48A5-99F7-54A6-12D7-EE62FC145F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4768" y="2731859"/>
                <a:ext cx="552075" cy="552075"/>
              </a:xfrm>
              <a:prstGeom prst="rect">
                <a:avLst/>
              </a:prstGeom>
            </p:spPr>
          </p:pic>
        </p:grpSp>
        <p:grpSp>
          <p:nvGrpSpPr>
            <p:cNvPr id="19" name="Group 18">
              <a:extLst>
                <a:ext uri="{FF2B5EF4-FFF2-40B4-BE49-F238E27FC236}">
                  <a16:creationId xmlns:a16="http://schemas.microsoft.com/office/drawing/2014/main" id="{72B4687F-7891-F730-D268-2D724A3779FD}"/>
                </a:ext>
              </a:extLst>
            </p:cNvPr>
            <p:cNvGrpSpPr/>
            <p:nvPr/>
          </p:nvGrpSpPr>
          <p:grpSpPr>
            <a:xfrm>
              <a:off x="8428369" y="2259921"/>
              <a:ext cx="991344" cy="991341"/>
              <a:chOff x="8326586" y="2528545"/>
              <a:chExt cx="991344" cy="991341"/>
            </a:xfrm>
          </p:grpSpPr>
          <p:grpSp>
            <p:nvGrpSpPr>
              <p:cNvPr id="26" name="Group 25">
                <a:extLst>
                  <a:ext uri="{FF2B5EF4-FFF2-40B4-BE49-F238E27FC236}">
                    <a16:creationId xmlns:a16="http://schemas.microsoft.com/office/drawing/2014/main" id="{9D40476B-DCAA-7E91-9CB7-1F9A1C182010}"/>
                  </a:ext>
                </a:extLst>
              </p:cNvPr>
              <p:cNvGrpSpPr/>
              <p:nvPr/>
            </p:nvGrpSpPr>
            <p:grpSpPr>
              <a:xfrm>
                <a:off x="8326586" y="2528545"/>
                <a:ext cx="991344" cy="991341"/>
                <a:chOff x="3031090" y="2734209"/>
                <a:chExt cx="752625" cy="752623"/>
              </a:xfrm>
            </p:grpSpPr>
            <p:sp>
              <p:nvSpPr>
                <p:cNvPr id="28" name="Oval 27">
                  <a:extLst>
                    <a:ext uri="{FF2B5EF4-FFF2-40B4-BE49-F238E27FC236}">
                      <a16:creationId xmlns:a16="http://schemas.microsoft.com/office/drawing/2014/main" id="{03CC1F18-97EB-BDE0-5745-6843FCC02AC6}"/>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7FDCA42D-06D5-6236-5AF2-4CD4B52D6425}"/>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7" name="Graphic 26" descr="Robot Hand outline">
                <a:extLst>
                  <a:ext uri="{FF2B5EF4-FFF2-40B4-BE49-F238E27FC236}">
                    <a16:creationId xmlns:a16="http://schemas.microsoft.com/office/drawing/2014/main" id="{F195F5D6-6139-6213-D09E-DF7B3AC97BF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5864" y="2737513"/>
                <a:ext cx="549697" cy="549697"/>
              </a:xfrm>
              <a:prstGeom prst="rect">
                <a:avLst/>
              </a:prstGeom>
            </p:spPr>
          </p:pic>
        </p:grpSp>
        <p:sp>
          <p:nvSpPr>
            <p:cNvPr id="21" name="TextBox 20">
              <a:extLst>
                <a:ext uri="{FF2B5EF4-FFF2-40B4-BE49-F238E27FC236}">
                  <a16:creationId xmlns:a16="http://schemas.microsoft.com/office/drawing/2014/main" id="{D370C348-41F8-7AFC-0ABB-99E28FAE7772}"/>
                </a:ext>
              </a:extLst>
            </p:cNvPr>
            <p:cNvSpPr txBox="1"/>
            <p:nvPr/>
          </p:nvSpPr>
          <p:spPr>
            <a:xfrm>
              <a:off x="775462" y="2667505"/>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Simple</a:t>
              </a:r>
            </a:p>
          </p:txBody>
        </p:sp>
        <p:sp>
          <p:nvSpPr>
            <p:cNvPr id="22" name="TextBox 21">
              <a:extLst>
                <a:ext uri="{FF2B5EF4-FFF2-40B4-BE49-F238E27FC236}">
                  <a16:creationId xmlns:a16="http://schemas.microsoft.com/office/drawing/2014/main" id="{AEB8F2B7-5C26-CEEF-EFF0-47ED1CB2DC31}"/>
                </a:ext>
              </a:extLst>
            </p:cNvPr>
            <p:cNvSpPr txBox="1"/>
            <p:nvPr/>
          </p:nvSpPr>
          <p:spPr>
            <a:xfrm>
              <a:off x="10183129" y="2667505"/>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Advanced</a:t>
              </a:r>
            </a:p>
          </p:txBody>
        </p:sp>
        <mc:AlternateContent xmlns:mc="http://schemas.openxmlformats.org/markup-compatibility/2006" xmlns:p14="http://schemas.microsoft.com/office/powerpoint/2010/main">
          <mc:Choice Requires="p14">
            <p:contentPart p14:bwMode="auto" r:id="rId9">
              <p14:nvContentPartPr>
                <p14:cNvPr id="38" name="Ink 37">
                  <a:extLst>
                    <a:ext uri="{FF2B5EF4-FFF2-40B4-BE49-F238E27FC236}">
                      <a16:creationId xmlns:a16="http://schemas.microsoft.com/office/drawing/2014/main" id="{8168CE0D-85E1-8CF8-8209-4489D11B68D0}"/>
                    </a:ext>
                    <a:ext uri="{C183D7F6-B498-43B3-948B-1728B52AA6E4}">
                      <adec:decorative xmlns:adec="http://schemas.microsoft.com/office/drawing/2017/decorative" val="1"/>
                    </a:ext>
                  </a:extLst>
                </p14:cNvPr>
                <p14:cNvContentPartPr/>
                <p14:nvPr/>
              </p14:nvContentPartPr>
              <p14:xfrm>
                <a:off x="1663191" y="2538747"/>
                <a:ext cx="360" cy="360"/>
              </p14:xfrm>
            </p:contentPart>
          </mc:Choice>
          <mc:Fallback xmlns="">
            <p:pic>
              <p:nvPicPr>
                <p:cNvPr id="38" name="Ink 37">
                  <a:extLst>
                    <a:ext uri="{FF2B5EF4-FFF2-40B4-BE49-F238E27FC236}">
                      <a16:creationId xmlns:a16="http://schemas.microsoft.com/office/drawing/2014/main" id="{8168CE0D-85E1-8CF8-8209-4489D11B68D0}"/>
                    </a:ext>
                    <a:ext uri="{C183D7F6-B498-43B3-948B-1728B52AA6E4}">
                      <adec:decorative xmlns:adec="http://schemas.microsoft.com/office/drawing/2017/decorative" val="1"/>
                    </a:ext>
                  </a:extLst>
                </p:cNvPr>
                <p:cNvPicPr/>
                <p:nvPr/>
              </p:nvPicPr>
              <p:blipFill>
                <a:blip r:embed="rId10"/>
                <a:stretch>
                  <a:fillRect/>
                </a:stretch>
              </p:blipFill>
              <p:spPr>
                <a:xfrm>
                  <a:off x="1654191" y="2529747"/>
                  <a:ext cx="18000" cy="18000"/>
                </a:xfrm>
                <a:prstGeom prst="rect">
                  <a:avLst/>
                </a:prstGeom>
              </p:spPr>
            </p:pic>
          </mc:Fallback>
        </mc:AlternateContent>
      </p:grpSp>
      <p:sp>
        <p:nvSpPr>
          <p:cNvPr id="13" name="TextBox 12">
            <a:extLst>
              <a:ext uri="{FF2B5EF4-FFF2-40B4-BE49-F238E27FC236}">
                <a16:creationId xmlns:a16="http://schemas.microsoft.com/office/drawing/2014/main" id="{A47E98EA-0185-BDD8-9C92-17AF8A7085E9}"/>
              </a:ext>
            </a:extLst>
          </p:cNvPr>
          <p:cNvSpPr txBox="1"/>
          <p:nvPr/>
        </p:nvSpPr>
        <p:spPr>
          <a:xfrm>
            <a:off x="2273554" y="3307683"/>
            <a:ext cx="1985952" cy="129266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043A0"/>
                </a:solidFill>
                <a:effectLst/>
                <a:uLnTx/>
                <a:uFillTx/>
                <a:latin typeface="Segoe UI Semibold" panose="020B0702040204020203" pitchFamily="34" charset="0"/>
                <a:ea typeface="+mn-ea"/>
                <a:cs typeface="Segoe UI Semibold" panose="020B0702040204020203" pitchFamily="34" charset="0"/>
              </a:rPr>
              <a:t>Retrieval</a:t>
            </a:r>
            <a:endParaRPr kumimoji="0" lang="en-US" sz="1400" b="0" i="0" u="none" strike="noStrike" kern="1200" cap="none" spc="0" normalizeH="0" baseline="0" noProof="0">
              <a:ln>
                <a:noFill/>
              </a:ln>
              <a:solidFill>
                <a:srgbClr val="D043A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Semibold"/>
                <a:ea typeface="+mn-ea"/>
                <a:cs typeface="+mn-cs"/>
              </a:rPr>
              <a:t>Retrieve information </a:t>
            </a:r>
            <a:r>
              <a:rPr kumimoji="0" lang="en-US" sz="1300" b="0" i="0" u="none" strike="noStrike" kern="1200" cap="none" spc="0" normalizeH="0" baseline="0" noProof="0">
                <a:ln>
                  <a:noFill/>
                </a:ln>
                <a:solidFill>
                  <a:srgbClr val="000000"/>
                </a:solidFill>
                <a:effectLst/>
                <a:uLnTx/>
                <a:uFillTx/>
                <a:latin typeface="Segoe UI"/>
                <a:ea typeface="+mn-ea"/>
                <a:cs typeface="+mn-cs"/>
              </a:rPr>
              <a:t>from grounding data, reason, summarize, and answer user questions</a:t>
            </a:r>
            <a:endParaRPr kumimoji="0" lang="en-US" sz="1300" b="0" i="0" u="none" strike="noStrike" kern="1200" cap="none" spc="0" normalizeH="0" baseline="0" noProof="0">
              <a:ln>
                <a:noFill/>
              </a:ln>
              <a:solidFill>
                <a:srgbClr val="000000"/>
              </a:solidFill>
              <a:effectLst/>
              <a:uLnTx/>
              <a:uFillTx/>
              <a:latin typeface="Segoe UI"/>
              <a:ea typeface="+mn-ea"/>
              <a:cs typeface="Segoe UI"/>
            </a:endParaRPr>
          </a:p>
        </p:txBody>
      </p:sp>
      <p:sp>
        <p:nvSpPr>
          <p:cNvPr id="24" name="Rectangle: Rounded Corners 23">
            <a:extLst>
              <a:ext uri="{FF2B5EF4-FFF2-40B4-BE49-F238E27FC236}">
                <a16:creationId xmlns:a16="http://schemas.microsoft.com/office/drawing/2014/main" id="{0D359543-E4DF-2159-2D76-4AC9CE120699}"/>
              </a:ext>
              <a:ext uri="{C183D7F6-B498-43B3-948B-1728B52AA6E4}">
                <adec:decorative xmlns:adec="http://schemas.microsoft.com/office/drawing/2017/decorative" val="0"/>
              </a:ext>
            </a:extLst>
          </p:cNvPr>
          <p:cNvSpPr/>
          <p:nvPr/>
        </p:nvSpPr>
        <p:spPr bwMode="auto">
          <a:xfrm>
            <a:off x="2494990" y="4920976"/>
            <a:ext cx="1538335" cy="291144"/>
          </a:xfrm>
          <a:prstGeom prst="roundRect">
            <a:avLst>
              <a:gd name="adj" fmla="val 31242"/>
            </a:avLst>
          </a:prstGeom>
          <a:solidFill>
            <a:schemeClr val="bg1">
              <a:alpha val="67000"/>
            </a:schemeClr>
          </a:solidFill>
          <a:ln w="25400" cap="flat">
            <a:solidFill>
              <a:schemeClr val="bg1"/>
            </a:solidFill>
            <a:prstDash val="solid"/>
            <a:miter/>
          </a:ln>
          <a:effectLst>
            <a:outerShdw blurRad="76200" sx="102000" sy="102000" algn="ctr" rotWithShape="0">
              <a:prstClr val="black">
                <a:alpha val="17000"/>
              </a:prstClr>
            </a:outerShdw>
          </a:effectLst>
        </p:spPr>
        <p:txBody>
          <a:bodyPr rot="0" spcFirstLastPara="0" vertOverflow="overflow" horzOverflow="overflow" vert="horz" wrap="non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17" name="TextBox 16">
            <a:extLst>
              <a:ext uri="{FF2B5EF4-FFF2-40B4-BE49-F238E27FC236}">
                <a16:creationId xmlns:a16="http://schemas.microsoft.com/office/drawing/2014/main" id="{8E22E470-B04E-EC5C-9C2C-7A97FCE122C5}"/>
              </a:ext>
            </a:extLst>
          </p:cNvPr>
          <p:cNvSpPr txBox="1"/>
          <p:nvPr/>
        </p:nvSpPr>
        <p:spPr>
          <a:xfrm>
            <a:off x="5103024" y="3308572"/>
            <a:ext cx="1985952" cy="12926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95CCD"/>
                </a:solidFill>
                <a:effectLst/>
                <a:uLnTx/>
                <a:uFillTx/>
                <a:latin typeface="Segoe UI Semibold" panose="020B0702040204020203" pitchFamily="34" charset="0"/>
                <a:ea typeface="+mn-ea"/>
                <a:cs typeface="Segoe UI Semibold" panose="020B0702040204020203" pitchFamily="34" charset="0"/>
              </a:rPr>
              <a:t>Task</a:t>
            </a:r>
            <a:endParaRPr kumimoji="0" lang="en-US" sz="1400" b="0" i="0" u="none" strike="noStrike" kern="1200" cap="none" spc="0" normalizeH="0" baseline="0" noProof="0">
              <a:ln>
                <a:noFill/>
              </a:ln>
              <a:solidFill>
                <a:srgbClr val="595CCD"/>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Semibold"/>
                <a:ea typeface="+mn-ea"/>
                <a:cs typeface="+mn-cs"/>
              </a:rPr>
              <a:t>Take actions when asked</a:t>
            </a:r>
            <a:r>
              <a:rPr kumimoji="0" lang="en-US" sz="1300" b="0" i="0" u="none" strike="noStrike" kern="1200" cap="none" spc="0" normalizeH="0" baseline="0" noProof="0">
                <a:ln>
                  <a:noFill/>
                </a:ln>
                <a:solidFill>
                  <a:srgbClr val="000000"/>
                </a:solidFill>
                <a:effectLst/>
                <a:uLnTx/>
                <a:uFillTx/>
                <a:latin typeface="Segoe UI"/>
                <a:ea typeface="+mn-ea"/>
                <a:cs typeface="+mn-cs"/>
              </a:rPr>
              <a:t>, automate workflows, and replace repetitive tasks for users</a:t>
            </a:r>
          </a:p>
        </p:txBody>
      </p:sp>
      <p:sp>
        <p:nvSpPr>
          <p:cNvPr id="25" name="Rectangle: Rounded Corners 24">
            <a:extLst>
              <a:ext uri="{FF2B5EF4-FFF2-40B4-BE49-F238E27FC236}">
                <a16:creationId xmlns:a16="http://schemas.microsoft.com/office/drawing/2014/main" id="{C9EF867D-372E-244D-B138-F17D7B7DBF98}"/>
              </a:ext>
              <a:ext uri="{C183D7F6-B498-43B3-948B-1728B52AA6E4}">
                <adec:decorative xmlns:adec="http://schemas.microsoft.com/office/drawing/2017/decorative" val="0"/>
              </a:ext>
            </a:extLst>
          </p:cNvPr>
          <p:cNvSpPr/>
          <p:nvPr/>
        </p:nvSpPr>
        <p:spPr bwMode="auto">
          <a:xfrm>
            <a:off x="5326832" y="4918180"/>
            <a:ext cx="1538335" cy="291144"/>
          </a:xfrm>
          <a:prstGeom prst="roundRect">
            <a:avLst>
              <a:gd name="adj" fmla="val 31242"/>
            </a:avLst>
          </a:prstGeom>
          <a:solidFill>
            <a:schemeClr val="bg1">
              <a:alpha val="67000"/>
            </a:schemeClr>
          </a:solidFill>
          <a:ln w="25400" cap="flat">
            <a:solidFill>
              <a:schemeClr val="bg1"/>
            </a:solidFill>
            <a:prstDash val="solid"/>
            <a:miter/>
          </a:ln>
          <a:effectLst>
            <a:outerShdw blurRad="76200" sx="102000" sy="102000" algn="ctr" rotWithShape="0">
              <a:prstClr val="black">
                <a:alpha val="17000"/>
              </a:prstClr>
            </a:outerShdw>
          </a:effectLst>
        </p:spPr>
        <p:txBody>
          <a:bodyPr rot="0" spcFirstLastPara="0" vertOverflow="overflow" horzOverflow="overflow" vert="horz" wrap="non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a:ea typeface="+mn-ea"/>
                <a:cs typeface="Segoe UI" pitchFamily="34" charset="0"/>
              </a:rPr>
              <a:t>Generally available</a:t>
            </a:r>
          </a:p>
        </p:txBody>
      </p:sp>
      <p:sp>
        <p:nvSpPr>
          <p:cNvPr id="20" name="TextBox 19">
            <a:extLst>
              <a:ext uri="{FF2B5EF4-FFF2-40B4-BE49-F238E27FC236}">
                <a16:creationId xmlns:a16="http://schemas.microsoft.com/office/drawing/2014/main" id="{77FF7527-FA9F-1184-A065-74F99050DD58}"/>
              </a:ext>
            </a:extLst>
          </p:cNvPr>
          <p:cNvSpPr txBox="1"/>
          <p:nvPr/>
        </p:nvSpPr>
        <p:spPr>
          <a:xfrm>
            <a:off x="7847816" y="3309923"/>
            <a:ext cx="2149624" cy="12926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D8ECF"/>
                </a:solidFill>
                <a:effectLst/>
                <a:uLnTx/>
                <a:uFillTx/>
                <a:latin typeface="Segoe UI Semibold" panose="020B0702040204020203" pitchFamily="34" charset="0"/>
                <a:ea typeface="+mn-ea"/>
                <a:cs typeface="Segoe UI Semibold" panose="020B0702040204020203" pitchFamily="34" charset="0"/>
              </a:rPr>
              <a:t>Autonomous</a:t>
            </a:r>
            <a:endParaRPr kumimoji="0" lang="en-US" sz="1400" b="0" i="0" u="none" strike="noStrike" kern="1200" cap="none" spc="0" normalizeH="0" baseline="0" noProof="0">
              <a:ln>
                <a:noFill/>
              </a:ln>
              <a:solidFill>
                <a:srgbClr val="0D8EC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Semibold"/>
                <a:ea typeface="+mn-ea"/>
                <a:cs typeface="+mn-cs"/>
              </a:rPr>
              <a:t>Operate independently,</a:t>
            </a:r>
            <a:r>
              <a:rPr kumimoji="0" lang="en-US" sz="1300" b="0" i="0" u="none" strike="noStrike" kern="1200" cap="none" spc="0" normalizeH="0" baseline="0" noProof="0">
                <a:ln>
                  <a:noFill/>
                </a:ln>
                <a:solidFill>
                  <a:srgbClr val="000000"/>
                </a:solidFill>
                <a:effectLst/>
                <a:uLnTx/>
                <a:uFillTx/>
                <a:latin typeface="Segoe UI"/>
                <a:ea typeface="+mn-ea"/>
                <a:cs typeface="+mn-cs"/>
              </a:rPr>
              <a:t> dynamically plan, orchestrate other agents, learn and escalate</a:t>
            </a:r>
          </a:p>
        </p:txBody>
      </p:sp>
      <p:sp>
        <p:nvSpPr>
          <p:cNvPr id="23" name="Rectangle: Rounded Corners 22">
            <a:extLst>
              <a:ext uri="{FF2B5EF4-FFF2-40B4-BE49-F238E27FC236}">
                <a16:creationId xmlns:a16="http://schemas.microsoft.com/office/drawing/2014/main" id="{E4DB15A2-5473-4A28-0D2E-383C323F5158}"/>
              </a:ext>
              <a:ext uri="{C183D7F6-B498-43B3-948B-1728B52AA6E4}">
                <adec:decorative xmlns:adec="http://schemas.microsoft.com/office/drawing/2017/decorative" val="0"/>
              </a:ext>
            </a:extLst>
          </p:cNvPr>
          <p:cNvSpPr/>
          <p:nvPr/>
        </p:nvSpPr>
        <p:spPr bwMode="auto">
          <a:xfrm>
            <a:off x="8536496" y="4922127"/>
            <a:ext cx="779359" cy="291144"/>
          </a:xfrm>
          <a:prstGeom prst="roundRect">
            <a:avLst>
              <a:gd name="adj" fmla="val 31242"/>
            </a:avLst>
          </a:prstGeom>
          <a:solidFill>
            <a:schemeClr val="bg1">
              <a:alpha val="67000"/>
            </a:schemeClr>
          </a:solidFill>
          <a:ln w="25400" cap="flat">
            <a:solidFill>
              <a:schemeClr val="bg1"/>
            </a:solidFill>
            <a:prstDash val="solid"/>
            <a:miter/>
          </a:ln>
          <a:effectLst>
            <a:outerShdw blurRad="76200" sx="102000" sy="102000" algn="ctr" rotWithShape="0">
              <a:prstClr val="black">
                <a:alpha val="17000"/>
              </a:prstClr>
            </a:outerShdw>
          </a:effectLst>
        </p:spPr>
        <p:txBody>
          <a:bodyPr rot="0" spcFirstLastPara="0" vertOverflow="overflow" horzOverflow="overflow" vert="horz" wrap="non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w="3175">
                  <a:noFill/>
                </a:ln>
                <a:solidFill>
                  <a:srgbClr val="000000"/>
                </a:solidFill>
                <a:effectLst/>
                <a:uLnTx/>
                <a:uFillTx/>
                <a:latin typeface="Segoe UI Semibold"/>
                <a:ea typeface="+mn-ea"/>
                <a:cs typeface="Segoe UI" pitchFamily="34" charset="0"/>
              </a:rPr>
              <a:t>Preview</a:t>
            </a:r>
          </a:p>
        </p:txBody>
      </p:sp>
      <p:grpSp>
        <p:nvGrpSpPr>
          <p:cNvPr id="3" name="Group 2" descr="Agents vary in levels of complexity and capabilities depending on your need, from core to advanced.">
            <a:extLst>
              <a:ext uri="{FF2B5EF4-FFF2-40B4-BE49-F238E27FC236}">
                <a16:creationId xmlns:a16="http://schemas.microsoft.com/office/drawing/2014/main" id="{DAB7087F-DBB4-E771-084D-A14D75D77F8B}"/>
              </a:ext>
            </a:extLst>
          </p:cNvPr>
          <p:cNvGrpSpPr/>
          <p:nvPr/>
        </p:nvGrpSpPr>
        <p:grpSpPr>
          <a:xfrm>
            <a:off x="-1" y="5397200"/>
            <a:ext cx="12192000" cy="1066313"/>
            <a:chOff x="0" y="5836484"/>
            <a:chExt cx="12192000" cy="1066313"/>
          </a:xfrm>
        </p:grpSpPr>
        <p:sp>
          <p:nvSpPr>
            <p:cNvPr id="4" name="Rectangle 3">
              <a:extLst>
                <a:ext uri="{FF2B5EF4-FFF2-40B4-BE49-F238E27FC236}">
                  <a16:creationId xmlns:a16="http://schemas.microsoft.com/office/drawing/2014/main" id="{CE9D1C37-4022-1EAE-4AE6-702BE5C322EE}"/>
                </a:ext>
              </a:extLst>
            </p:cNvPr>
            <p:cNvSpPr/>
            <p:nvPr/>
          </p:nvSpPr>
          <p:spPr bwMode="auto">
            <a:xfrm>
              <a:off x="0" y="5836484"/>
              <a:ext cx="12192000" cy="10663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100000">
                        <a:srgbClr val="2CC6C3"/>
                      </a:gs>
                      <a:gs pos="68000">
                        <a:srgbClr val="0078D4"/>
                      </a:gs>
                      <a:gs pos="32000">
                        <a:srgbClr val="C03BC4"/>
                      </a:gs>
                      <a:gs pos="0">
                        <a:srgbClr val="FF5C39"/>
                      </a:gs>
                    </a:gsLst>
                    <a:lin ang="0" scaled="0"/>
                  </a:gradFill>
                  <a:effectLst/>
                  <a:uLnTx/>
                  <a:uFillTx/>
                  <a:latin typeface="Segoe UI Semibold" panose="020B0702040204020203" pitchFamily="34" charset="0"/>
                  <a:ea typeface="Segoe UI" panose="020B0502040204020203" pitchFamily="34" charset="0"/>
                  <a:cs typeface="Segoe UI Semibold" panose="020B0702040204020203" pitchFamily="34" charset="0"/>
                </a:rPr>
                <a:t>Agents vary in levels of complexity and capabilities depending on your need</a:t>
              </a:r>
              <a:endParaRPr kumimoji="0" lang="en-IN" sz="1800" b="0" i="0" u="none" strike="noStrike" kern="1200" cap="none" spc="0" normalizeH="0" baseline="0" noProof="0">
                <a:ln>
                  <a:noFill/>
                </a:ln>
                <a:gradFill>
                  <a:gsLst>
                    <a:gs pos="100000">
                      <a:srgbClr val="2CC6C3"/>
                    </a:gs>
                    <a:gs pos="68000">
                      <a:srgbClr val="0078D4"/>
                    </a:gs>
                    <a:gs pos="32000">
                      <a:srgbClr val="C03BC4"/>
                    </a:gs>
                    <a:gs pos="0">
                      <a:srgbClr val="FF5C39"/>
                    </a:gs>
                  </a:gsLst>
                  <a:lin ang="0" scaled="0"/>
                </a:gradFill>
                <a:effectLst/>
                <a:uLnTx/>
                <a:uFillTx/>
                <a:latin typeface="Segoe UI Semibold" panose="020B0702040204020203" pitchFamily="34" charset="0"/>
                <a:ea typeface="Segoe UI" pitchFamily="34" charset="0"/>
                <a:cs typeface="Segoe UI Semibold" panose="020B0702040204020203" pitchFamily="34" charset="0"/>
              </a:endParaRPr>
            </a:p>
          </p:txBody>
        </p:sp>
        <p:cxnSp>
          <p:nvCxnSpPr>
            <p:cNvPr id="5" name="Straight Arrow Connector 4">
              <a:extLst>
                <a:ext uri="{FF2B5EF4-FFF2-40B4-BE49-F238E27FC236}">
                  <a16:creationId xmlns:a16="http://schemas.microsoft.com/office/drawing/2014/main" id="{232566E4-3AD4-6FB4-0C9E-1C90391361F9}"/>
                </a:ext>
              </a:extLst>
            </p:cNvPr>
            <p:cNvCxnSpPr>
              <a:cxnSpLocks/>
            </p:cNvCxnSpPr>
            <p:nvPr/>
          </p:nvCxnSpPr>
          <p:spPr>
            <a:xfrm>
              <a:off x="10223439" y="6371656"/>
              <a:ext cx="906549" cy="0"/>
            </a:xfrm>
            <a:prstGeom prst="straightConnector1">
              <a:avLst/>
            </a:prstGeom>
            <a:ln w="22225">
              <a:solidFill>
                <a:schemeClr val="accent6"/>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F03BFF6-D621-F07F-3F22-ED2331BBCA2A}"/>
                </a:ext>
              </a:extLst>
            </p:cNvPr>
            <p:cNvCxnSpPr>
              <a:cxnSpLocks/>
            </p:cNvCxnSpPr>
            <p:nvPr/>
          </p:nvCxnSpPr>
          <p:spPr>
            <a:xfrm flipH="1">
              <a:off x="1034688" y="6371656"/>
              <a:ext cx="906549" cy="0"/>
            </a:xfrm>
            <a:prstGeom prst="straightConnector1">
              <a:avLst/>
            </a:prstGeom>
            <a:ln w="22225">
              <a:solidFill>
                <a:srgbClr val="FF5C39"/>
              </a:solidFill>
              <a:prstDash val="sysDot"/>
              <a:headEnd type="none" w="lg"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91342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100000">
                <a:srgbClr val="399A91"/>
              </a:gs>
              <a:gs pos="32000">
                <a:srgbClr val="C03BC4"/>
              </a:gs>
              <a:gs pos="0">
                <a:srgbClr val="FF5C39"/>
              </a:gs>
              <a:gs pos="68000">
                <a:srgbClr val="0078D4">
                  <a:lumMod val="100000"/>
                </a:srgbClr>
              </a:gs>
            </a:gsLst>
            <a:path path="circle">
              <a:fillToRect l="100000" t="100000"/>
            </a:path>
            <a:tileRect r="-100000" b="-100000"/>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Announcement slide (dark) with color rotation</a:t>
            </a:r>
            <a:endParaRPr lang="en-US"/>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901554" y="562631"/>
            <a:ext cx="9134476"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Semibold"/>
                <a:ea typeface="+mn-ea"/>
                <a:cs typeface="Segoe UI" pitchFamily="34" charset="0"/>
              </a:rPr>
              <a:t>Microsoft Copilot Studio</a:t>
            </a:r>
          </a:p>
        </p:txBody>
      </p:sp>
      <p:sp>
        <p:nvSpPr>
          <p:cNvPr id="30" name="Rounded Rectangle 29" descr="Dark Pattern: Plus dots">
            <a:extLst>
              <a:ext uri="{FF2B5EF4-FFF2-40B4-BE49-F238E27FC236}">
                <a16:creationId xmlns:a16="http://schemas.microsoft.com/office/drawing/2014/main" id="{40F454CC-D803-D43D-E554-214694401458}"/>
              </a:ext>
            </a:extLst>
          </p:cNvPr>
          <p:cNvSpPr/>
          <p:nvPr/>
        </p:nvSpPr>
        <p:spPr bwMode="auto">
          <a:xfrm>
            <a:off x="582168" y="2025604"/>
            <a:ext cx="11027664" cy="4240781"/>
          </a:xfrm>
          <a:prstGeom prst="roundRect">
            <a:avLst>
              <a:gd name="adj" fmla="val 4870"/>
            </a:avLst>
          </a:prstGeom>
          <a:blipFill dpi="0" rotWithShape="1">
            <a:blip r:embed="rId3">
              <a:alphaModFix amt="3842"/>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0AAB673F-B84B-5142-44BA-DA58A01C4509}"/>
              </a:ext>
            </a:extLst>
          </p:cNvPr>
          <p:cNvSpPr txBox="1">
            <a:spLocks/>
          </p:cNvSpPr>
          <p:nvPr/>
        </p:nvSpPr>
        <p:spPr>
          <a:xfrm>
            <a:off x="1528762" y="1173648"/>
            <a:ext cx="9134476" cy="600164"/>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effectLst/>
                <a:uLnTx/>
                <a:uFillTx/>
                <a:latin typeface="Segoe UI Semibold"/>
                <a:ea typeface="+mn-ea"/>
                <a:cs typeface="Segoe UI" panose="020B0502040204020203" pitchFamily="34" charset="0"/>
              </a:rPr>
              <a:t>Your agent, your way</a:t>
            </a:r>
          </a:p>
        </p:txBody>
      </p:sp>
      <p:pic>
        <p:nvPicPr>
          <p:cNvPr id="5" name="Graphic 4">
            <a:extLst>
              <a:ext uri="{FF2B5EF4-FFF2-40B4-BE49-F238E27FC236}">
                <a16:creationId xmlns:a16="http://schemas.microsoft.com/office/drawing/2014/main" id="{57957243-133C-B366-165A-5D7A52BC340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3323" y="634637"/>
            <a:ext cx="635000" cy="635000"/>
          </a:xfrm>
          <a:prstGeom prst="rect">
            <a:avLst/>
          </a:prstGeom>
          <a:effectLst>
            <a:outerShdw blurRad="50800" dist="38100" dir="5400000" algn="t" rotWithShape="0">
              <a:prstClr val="black">
                <a:alpha val="40000"/>
              </a:prstClr>
            </a:outerShdw>
          </a:effectLst>
        </p:spPr>
      </p:pic>
      <p:sp>
        <p:nvSpPr>
          <p:cNvPr id="10" name="Rounded Rectangle 64">
            <a:extLst>
              <a:ext uri="{FF2B5EF4-FFF2-40B4-BE49-F238E27FC236}">
                <a16:creationId xmlns:a16="http://schemas.microsoft.com/office/drawing/2014/main" id="{03AF2B59-D5ED-E335-8888-DF45039507FA}"/>
              </a:ext>
              <a:ext uri="{C183D7F6-B498-43B3-948B-1728B52AA6E4}">
                <adec:decorative xmlns:adec="http://schemas.microsoft.com/office/drawing/2017/decorative" val="1"/>
              </a:ext>
            </a:extLst>
          </p:cNvPr>
          <p:cNvSpPr/>
          <p:nvPr/>
        </p:nvSpPr>
        <p:spPr bwMode="auto">
          <a:xfrm>
            <a:off x="582168" y="2017713"/>
            <a:ext cx="11027664" cy="4251325"/>
          </a:xfrm>
          <a:prstGeom prst="roundRect">
            <a:avLst>
              <a:gd name="adj" fmla="val 399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2" name="Title 1">
            <a:extLst>
              <a:ext uri="{FF2B5EF4-FFF2-40B4-BE49-F238E27FC236}">
                <a16:creationId xmlns:a16="http://schemas.microsoft.com/office/drawing/2014/main" id="{A18767D0-E5A8-6A0B-A393-C89791E3D019}"/>
              </a:ext>
            </a:extLst>
          </p:cNvPr>
          <p:cNvSpPr txBox="1">
            <a:spLocks/>
          </p:cNvSpPr>
          <p:nvPr/>
        </p:nvSpPr>
        <p:spPr>
          <a:xfrm>
            <a:off x="1159308" y="3342120"/>
            <a:ext cx="3098819" cy="1880195"/>
          </a:xfrm>
          <a:prstGeom prst="rect">
            <a:avLst/>
          </a:prstGeom>
        </p:spPr>
        <p:txBody>
          <a:bodyPr wrap="square" lIns="91440" tIns="45720" rIns="91440" bIns="4572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22549"/>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Copilot Studio is an end-to-end conversational AI product for</a:t>
            </a:r>
            <a:endParaRPr kumimoji="0" lang="en-US" sz="900" b="1" i="0" u="none" strike="noStrike" kern="1200" cap="none" spc="0" normalizeH="0" baseline="0" noProof="0">
              <a:ln>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endParaRPr>
          </a:p>
          <a:p>
            <a:pPr marL="0" marR="0" lvl="0" indent="0" algn="l" defTabSz="932742" rtl="0" eaLnBrk="1" fontAlgn="auto" latinLnBrk="0" hangingPunct="1">
              <a:lnSpc>
                <a:spcPct val="122549"/>
              </a:lnSpc>
              <a:spcBef>
                <a:spcPct val="0"/>
              </a:spcBef>
              <a:spcAft>
                <a:spcPts val="0"/>
              </a:spcAft>
              <a:buClrTx/>
              <a:buSzTx/>
              <a:buFontTx/>
              <a:buNone/>
              <a:tabLst/>
              <a:defRPr/>
            </a:pP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building your own agent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or </a:t>
            </a: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extending Microsoft Copilot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with generative AI, large language models and </a:t>
            </a:r>
            <a:r>
              <a:rPr kumimoji="0" lang="en-US" sz="1600" b="1" i="0" u="none" strike="noStrike" kern="1200" cap="none" spc="0" normalizeH="0" baseline="0" noProof="0">
                <a:ln w="3175">
                  <a:noFill/>
                </a:ln>
                <a:gradFill>
                  <a:gsLst>
                    <a:gs pos="0">
                      <a:srgbClr val="FFB3BB"/>
                    </a:gs>
                    <a:gs pos="32000">
                      <a:srgbClr val="D59ED7"/>
                    </a:gs>
                    <a:gs pos="68000">
                      <a:srgbClr val="8DC8E8"/>
                    </a:gs>
                    <a:gs pos="100000">
                      <a:srgbClr val="49C5B1"/>
                    </a:gs>
                  </a:gsLst>
                  <a:path path="circle">
                    <a:fillToRect l="100000" t="100000"/>
                  </a:path>
                </a:gradFill>
                <a:effectLst/>
                <a:uLnTx/>
                <a:uFillTx/>
                <a:latin typeface="Segoe UI"/>
                <a:ea typeface="+mn-ea"/>
                <a:cs typeface="Segoe UI" pitchFamily="34" charset="0"/>
              </a:rPr>
              <a:t>your data</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a:t>
            </a:r>
            <a:endParaRPr kumimoji="0" lang="en-US" sz="2400" b="0" i="0" u="none" strike="noStrike" kern="1200" cap="none" spc="-50" normalizeH="0" baseline="0" noProof="0">
              <a:ln w="3175">
                <a:noFill/>
              </a:ln>
              <a:solidFill>
                <a:srgbClr val="FFFFFF"/>
              </a:solidFill>
              <a:effectLst/>
              <a:uLnTx/>
              <a:uFillTx/>
              <a:latin typeface="Segoe UI"/>
              <a:ea typeface="+mn-ea"/>
              <a:cs typeface="Segoe Sans Display" pitchFamily="2" charset="0"/>
            </a:endParaRPr>
          </a:p>
        </p:txBody>
      </p:sp>
      <p:pic>
        <p:nvPicPr>
          <p:cNvPr id="3" name="Picture 2">
            <a:extLst>
              <a:ext uri="{FF2B5EF4-FFF2-40B4-BE49-F238E27FC236}">
                <a16:creationId xmlns:a16="http://schemas.microsoft.com/office/drawing/2014/main" id="{3EE9FCBD-4D81-9D4F-E2CA-423906C8FB4C}"/>
              </a:ext>
              <a:ext uri="{C183D7F6-B498-43B3-948B-1728B52AA6E4}">
                <adec:decorative xmlns:adec="http://schemas.microsoft.com/office/drawing/2017/decorative" val="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835267" y="2406159"/>
            <a:ext cx="6197425" cy="3474433"/>
          </a:xfrm>
          <a:prstGeom prst="roundRect">
            <a:avLst>
              <a:gd name="adj" fmla="val 1903"/>
            </a:avLst>
          </a:prstGeom>
        </p:spPr>
      </p:pic>
    </p:spTree>
    <p:extLst>
      <p:ext uri="{BB962C8B-B14F-4D97-AF65-F5344CB8AC3E}">
        <p14:creationId xmlns:p14="http://schemas.microsoft.com/office/powerpoint/2010/main" val="3672758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59259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path" presetSubtype="0" decel="100000" fill="hold" grpId="1" nodeType="withEffect">
                                  <p:stCondLst>
                                    <p:cond delay="100"/>
                                  </p:stCondLst>
                                  <p:childTnLst>
                                    <p:animMotion origin="layout" path="M 0 2.22222E-6 L 0 0.03541 " pathEditMode="relative" rAng="0" ptsTypes="AA">
                                      <p:cBhvr>
                                        <p:cTn id="21" dur="700" spd="-100000" fill="hold"/>
                                        <p:tgtEl>
                                          <p:spTgt spid="12"/>
                                        </p:tgtEl>
                                        <p:attrNameLst>
                                          <p:attrName>ppt_x</p:attrName>
                                          <p:attrName>ppt_y</p:attrName>
                                        </p:attrNameLst>
                                      </p:cBhvr>
                                      <p:rCtr x="0" y="1759"/>
                                    </p:animMotion>
                                  </p:childTnLst>
                                </p:cTn>
                              </p:par>
                              <p:par>
                                <p:cTn id="22" presetID="10" presetClass="entr" presetSubtype="0" fill="hold" grpId="0" nodeType="withEffect">
                                  <p:stCondLst>
                                    <p:cond delay="1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42" presetClass="path" presetSubtype="0" decel="100000" fill="hold" grpId="1" nodeType="withEffect">
                                  <p:stCondLst>
                                    <p:cond delay="100"/>
                                  </p:stCondLst>
                                  <p:childTnLst>
                                    <p:animMotion origin="layout" path="M 0 3.33333E-6 L 0 0.03541 " pathEditMode="relative" rAng="0" ptsTypes="AA">
                                      <p:cBhvr>
                                        <p:cTn id="26" dur="700" spd="-100000" fill="hold"/>
                                        <p:tgtEl>
                                          <p:spTgt spid="10"/>
                                        </p:tgtEl>
                                        <p:attrNameLst>
                                          <p:attrName>ppt_x</p:attrName>
                                          <p:attrName>ppt_y</p:attrName>
                                        </p:attrNameLst>
                                      </p:cBhvr>
                                      <p:rCtr x="0" y="1759"/>
                                    </p:animMotion>
                                  </p:childTnLst>
                                </p:cTn>
                              </p:par>
                              <p:par>
                                <p:cTn id="27" presetID="10" presetClass="entr" presetSubtype="0" fill="hold" grpId="0" nodeType="withEffect">
                                  <p:stCondLst>
                                    <p:cond delay="1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42" presetClass="path" presetSubtype="0" decel="100000" fill="hold" grpId="1" nodeType="withEffect">
                                  <p:stCondLst>
                                    <p:cond delay="100"/>
                                  </p:stCondLst>
                                  <p:childTnLst>
                                    <p:animMotion origin="layout" path="M 0 1.85185E-6 L 0 0.03541 " pathEditMode="relative" rAng="0" ptsTypes="AA">
                                      <p:cBhvr>
                                        <p:cTn id="31" dur="700" spd="-100000" fill="hold"/>
                                        <p:tgtEl>
                                          <p:spTgt spid="30"/>
                                        </p:tgtEl>
                                        <p:attrNameLst>
                                          <p:attrName>ppt_x</p:attrName>
                                          <p:attrName>ppt_y</p:attrName>
                                        </p:attrNameLst>
                                      </p:cBhvr>
                                      <p:rCtr x="0" y="1759"/>
                                    </p:animMotion>
                                  </p:childTnLst>
                                </p:cTn>
                              </p:par>
                              <p:par>
                                <p:cTn id="32" presetID="10" presetClass="entr" presetSubtype="0" fill="hold" grpId="0" nodeType="withEffect">
                                  <p:stCondLst>
                                    <p:cond delay="3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grpId="1" nodeType="withEffect">
                                  <p:stCondLst>
                                    <p:cond delay="300"/>
                                  </p:stCondLst>
                                  <p:childTnLst>
                                    <p:animMotion origin="layout" path="M 4.58333E-6 -1.11111E-6 L 4.58333E-6 0.03542 " pathEditMode="relative" rAng="0" ptsTypes="AA">
                                      <p:cBhvr>
                                        <p:cTn id="36" dur="700" spd="-100000" fill="hold"/>
                                        <p:tgtEl>
                                          <p:spTgt spid="2"/>
                                        </p:tgtEl>
                                        <p:attrNameLst>
                                          <p:attrName>ppt_x</p:attrName>
                                          <p:attrName>ppt_y</p:attrName>
                                        </p:attrNameLst>
                                      </p:cBhvr>
                                      <p:rCtr x="0" y="1759"/>
                                    </p:animMotion>
                                  </p:childTnLst>
                                </p:cTn>
                              </p:par>
                              <p:par>
                                <p:cTn id="37" presetID="10" presetClass="entr" presetSubtype="0" fill="hold" nodeType="withEffect">
                                  <p:stCondLst>
                                    <p:cond delay="40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42" presetClass="path" presetSubtype="0" decel="100000" fill="hold" nodeType="withEffect">
                                  <p:stCondLst>
                                    <p:cond delay="400"/>
                                  </p:stCondLst>
                                  <p:childTnLst>
                                    <p:animMotion origin="layout" path="M -1.25E-6 3.33333E-6 L -1.25E-6 0.03541 " pathEditMode="relative" rAng="0" ptsTypes="AA">
                                      <p:cBhvr>
                                        <p:cTn id="41" dur="700" spd="-100000" fill="hold"/>
                                        <p:tgtEl>
                                          <p:spTgt spid="3"/>
                                        </p:tgtEl>
                                        <p:attrNameLst>
                                          <p:attrName>ppt_x</p:attrName>
                                          <p:attrName>ppt_y</p:attrName>
                                        </p:attrNameLst>
                                      </p:cBhvr>
                                      <p:rCtr x="0" y="1759"/>
                                    </p:animMotion>
                                  </p:childTnLst>
                                </p:cTn>
                              </p:par>
                              <p:par>
                                <p:cTn id="42" presetID="10" presetClass="entr" presetSubtype="0" fill="hold" nodeType="withEffect">
                                  <p:stCondLst>
                                    <p:cond delay="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42" presetClass="path" presetSubtype="0" decel="100000" fill="hold" nodeType="withEffect">
                                  <p:stCondLst>
                                    <p:cond delay="100"/>
                                  </p:stCondLst>
                                  <p:childTnLst>
                                    <p:animMotion origin="layout" path="M 0 -2.59259E-6 L 0 0.03542 " pathEditMode="relative" rAng="0" ptsTypes="AA">
                                      <p:cBhvr>
                                        <p:cTn id="46"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1" grpId="0"/>
      <p:bldP spid="11" grpId="1"/>
      <p:bldP spid="30" grpId="0" animBg="1"/>
      <p:bldP spid="30" grpId="1" animBg="1"/>
      <p:bldP spid="12" grpId="0"/>
      <p:bldP spid="12" grpId="1"/>
      <p:bldP spid="10" grpId="0" animBg="1"/>
      <p:bldP spid="10" grpId="1" animBg="1"/>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72C2-F7C2-B72B-4106-6289200DA97E}"/>
              </a:ext>
              <a:ext uri="{C183D7F6-B498-43B3-948B-1728B52AA6E4}">
                <adec:decorative xmlns:adec="http://schemas.microsoft.com/office/drawing/2017/decorative" val="1"/>
              </a:ext>
            </a:extLst>
          </p:cNvPr>
          <p:cNvSpPr/>
          <p:nvPr/>
        </p:nvSpPr>
        <p:spPr bwMode="auto">
          <a:xfrm>
            <a:off x="742980" y="1128679"/>
            <a:ext cx="10706039" cy="4877949"/>
          </a:xfrm>
          <a:prstGeom prst="roundRect">
            <a:avLst>
              <a:gd name="adj" fmla="val 6677"/>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Rectangle: Rounded Corners 6">
            <a:extLst>
              <a:ext uri="{FF2B5EF4-FFF2-40B4-BE49-F238E27FC236}">
                <a16:creationId xmlns:a16="http://schemas.microsoft.com/office/drawing/2014/main" id="{998DEB0D-5211-93BC-1DC1-DE0993F7BB9A}"/>
              </a:ext>
              <a:ext uri="{C183D7F6-B498-43B3-948B-1728B52AA6E4}">
                <adec:decorative xmlns:adec="http://schemas.microsoft.com/office/drawing/2017/decorative" val="1"/>
              </a:ext>
            </a:extLst>
          </p:cNvPr>
          <p:cNvSpPr/>
          <p:nvPr/>
        </p:nvSpPr>
        <p:spPr bwMode="auto">
          <a:xfrm>
            <a:off x="7886907" y="3030912"/>
            <a:ext cx="2976260" cy="2207968"/>
          </a:xfrm>
          <a:prstGeom prst="roundRect">
            <a:avLst>
              <a:gd name="adj" fmla="val 3066"/>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3" name="Title 4">
            <a:extLst>
              <a:ext uri="{FF2B5EF4-FFF2-40B4-BE49-F238E27FC236}">
                <a16:creationId xmlns:a16="http://schemas.microsoft.com/office/drawing/2014/main" id="{807D568C-BE8E-6444-0693-C87F859E5B45}"/>
              </a:ext>
            </a:extLst>
          </p:cNvPr>
          <p:cNvSpPr>
            <a:spLocks noGrp="1"/>
          </p:cNvSpPr>
          <p:nvPr>
            <p:ph type="title"/>
          </p:nvPr>
        </p:nvSpPr>
        <p:spPr/>
        <p:txBody>
          <a:bodyPr anchor="t"/>
          <a:lstStyle/>
          <a:p>
            <a:pPr algn="ctr"/>
            <a:r>
              <a:rPr lang="en-US" sz="3200" b="1" spc="0">
                <a:solidFill>
                  <a:schemeClr val="tx1"/>
                </a:solidFill>
                <a:latin typeface="Segoe UI Semibold"/>
                <a:cs typeface="Segoe UI Semibold"/>
              </a:rPr>
              <a:t>Different building journeys for different needs</a:t>
            </a:r>
            <a:endParaRPr lang="en-US">
              <a:solidFill>
                <a:schemeClr val="tx1"/>
              </a:solidFill>
              <a:cs typeface="Segoe UI"/>
            </a:endParaRPr>
          </a:p>
        </p:txBody>
      </p:sp>
      <p:sp>
        <p:nvSpPr>
          <p:cNvPr id="4" name="Rectangle: Rounded Corners 3">
            <a:extLst>
              <a:ext uri="{FF2B5EF4-FFF2-40B4-BE49-F238E27FC236}">
                <a16:creationId xmlns:a16="http://schemas.microsoft.com/office/drawing/2014/main" id="{A3DAFFAF-CC70-E1F7-9632-AB55BC81FE3D}"/>
              </a:ext>
              <a:ext uri="{C183D7F6-B498-43B3-948B-1728B52AA6E4}">
                <adec:decorative xmlns:adec="http://schemas.microsoft.com/office/drawing/2017/decorative" val="1"/>
              </a:ext>
            </a:extLst>
          </p:cNvPr>
          <p:cNvSpPr/>
          <p:nvPr/>
        </p:nvSpPr>
        <p:spPr bwMode="auto">
          <a:xfrm>
            <a:off x="4648316" y="3030912"/>
            <a:ext cx="3003431" cy="2224370"/>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5" name="Rectangle 4">
            <a:extLst>
              <a:ext uri="{FF2B5EF4-FFF2-40B4-BE49-F238E27FC236}">
                <a16:creationId xmlns:a16="http://schemas.microsoft.com/office/drawing/2014/main" id="{F7AFC8BF-C0CD-0825-26DB-E9EDE7085852}"/>
              </a:ext>
              <a:ext uri="{C183D7F6-B498-43B3-948B-1728B52AA6E4}">
                <adec:decorative xmlns:adec="http://schemas.microsoft.com/office/drawing/2017/decorative" val="1"/>
              </a:ext>
            </a:extLst>
          </p:cNvPr>
          <p:cNvSpPr/>
          <p:nvPr/>
        </p:nvSpPr>
        <p:spPr bwMode="auto">
          <a:xfrm>
            <a:off x="4648313" y="2385551"/>
            <a:ext cx="6222039" cy="646710"/>
          </a:xfrm>
          <a:prstGeom prst="rect">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8" name="TextBox 17">
            <a:extLst>
              <a:ext uri="{FF2B5EF4-FFF2-40B4-BE49-F238E27FC236}">
                <a16:creationId xmlns:a16="http://schemas.microsoft.com/office/drawing/2014/main" id="{58BC61D4-406C-ABF2-F7FA-D36B4E327C93}"/>
              </a:ext>
            </a:extLst>
          </p:cNvPr>
          <p:cNvSpPr txBox="1"/>
          <p:nvPr/>
        </p:nvSpPr>
        <p:spPr>
          <a:xfrm>
            <a:off x="4845563" y="3882730"/>
            <a:ext cx="26259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Rules-based dialog management and conversational orchestration with a prebuilt LLM</a:t>
            </a:r>
          </a:p>
        </p:txBody>
      </p:sp>
      <p:sp>
        <p:nvSpPr>
          <p:cNvPr id="27" name="Rectangle: Rounded Corners 26">
            <a:extLst>
              <a:ext uri="{FF2B5EF4-FFF2-40B4-BE49-F238E27FC236}">
                <a16:creationId xmlns:a16="http://schemas.microsoft.com/office/drawing/2014/main" id="{56425F22-75D4-0C94-6598-3AE13C8CE0CA}"/>
              </a:ext>
              <a:ext uri="{C183D7F6-B498-43B3-948B-1728B52AA6E4}">
                <adec:decorative xmlns:adec="http://schemas.microsoft.com/office/drawing/2017/decorative" val="1"/>
              </a:ext>
            </a:extLst>
          </p:cNvPr>
          <p:cNvSpPr/>
          <p:nvPr/>
        </p:nvSpPr>
        <p:spPr bwMode="auto">
          <a:xfrm>
            <a:off x="1225790" y="3048331"/>
            <a:ext cx="3142816" cy="2207968"/>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28" name="TextBox 27">
            <a:extLst>
              <a:ext uri="{FF2B5EF4-FFF2-40B4-BE49-F238E27FC236}">
                <a16:creationId xmlns:a16="http://schemas.microsoft.com/office/drawing/2014/main" id="{FD0FAD71-4E6A-B3E8-969B-F4935E1BCA1A}"/>
              </a:ext>
            </a:extLst>
          </p:cNvPr>
          <p:cNvSpPr txBox="1"/>
          <p:nvPr/>
        </p:nvSpPr>
        <p:spPr>
          <a:xfrm>
            <a:off x="1467623" y="326623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Connect with your data sources outside of Copilots reach </a:t>
            </a:r>
          </a:p>
        </p:txBody>
      </p:sp>
      <p:sp>
        <p:nvSpPr>
          <p:cNvPr id="29" name="TextBox 28">
            <a:extLst>
              <a:ext uri="{FF2B5EF4-FFF2-40B4-BE49-F238E27FC236}">
                <a16:creationId xmlns:a16="http://schemas.microsoft.com/office/drawing/2014/main" id="{5AC4469D-47DA-B576-425D-D5EA94710435}"/>
              </a:ext>
            </a:extLst>
          </p:cNvPr>
          <p:cNvSpPr txBox="1"/>
          <p:nvPr/>
        </p:nvSpPr>
        <p:spPr>
          <a:xfrm>
            <a:off x="1467623" y="3967742"/>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Call your redesigned business processes and workflows</a:t>
            </a:r>
          </a:p>
        </p:txBody>
      </p:sp>
      <p:sp>
        <p:nvSpPr>
          <p:cNvPr id="30" name="TextBox 29">
            <a:extLst>
              <a:ext uri="{FF2B5EF4-FFF2-40B4-BE49-F238E27FC236}">
                <a16:creationId xmlns:a16="http://schemas.microsoft.com/office/drawing/2014/main" id="{AFEFD2E3-F15B-D3F2-0D9D-1B57C0D1B6B8}"/>
              </a:ext>
            </a:extLst>
          </p:cNvPr>
          <p:cNvSpPr txBox="1"/>
          <p:nvPr/>
        </p:nvSpPr>
        <p:spPr>
          <a:xfrm>
            <a:off x="1467623" y="466925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Copilot responses to</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specific questions</a:t>
            </a:r>
          </a:p>
        </p:txBody>
      </p:sp>
      <p:sp>
        <p:nvSpPr>
          <p:cNvPr id="33" name="Rectangle: Top Corners Rounded 32">
            <a:extLst>
              <a:ext uri="{FF2B5EF4-FFF2-40B4-BE49-F238E27FC236}">
                <a16:creationId xmlns:a16="http://schemas.microsoft.com/office/drawing/2014/main" id="{AAA47243-95F5-0121-67D6-6ED35E3E0000}"/>
              </a:ext>
              <a:ext uri="{C183D7F6-B498-43B3-948B-1728B52AA6E4}">
                <adec:decorative xmlns:adec="http://schemas.microsoft.com/office/drawing/2017/decorative" val="1"/>
              </a:ext>
            </a:extLst>
          </p:cNvPr>
          <p:cNvSpPr/>
          <p:nvPr/>
        </p:nvSpPr>
        <p:spPr bwMode="auto">
          <a:xfrm>
            <a:off x="1225791" y="2314375"/>
            <a:ext cx="3153737" cy="738663"/>
          </a:xfrm>
          <a:prstGeom prst="round2SameRect">
            <a:avLst>
              <a:gd name="adj1" fmla="val 16667"/>
              <a:gd name="adj2" fmla="val 0"/>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cxnSp>
        <p:nvCxnSpPr>
          <p:cNvPr id="34" name="!!Line 1">
            <a:extLst>
              <a:ext uri="{FF2B5EF4-FFF2-40B4-BE49-F238E27FC236}">
                <a16:creationId xmlns:a16="http://schemas.microsoft.com/office/drawing/2014/main" id="{0B91D524-B7EC-2738-0D2B-24A8A53FB299}"/>
              </a:ext>
              <a:ext uri="{C183D7F6-B498-43B3-948B-1728B52AA6E4}">
                <adec:decorative xmlns:adec="http://schemas.microsoft.com/office/drawing/2017/decorative" val="1"/>
              </a:ext>
            </a:extLst>
          </p:cNvPr>
          <p:cNvCxnSpPr>
            <a:cxnSpLocks/>
          </p:cNvCxnSpPr>
          <p:nvPr/>
        </p:nvCxnSpPr>
        <p:spPr>
          <a:xfrm>
            <a:off x="1214868" y="3806684"/>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Line 1">
            <a:extLst>
              <a:ext uri="{FF2B5EF4-FFF2-40B4-BE49-F238E27FC236}">
                <a16:creationId xmlns:a16="http://schemas.microsoft.com/office/drawing/2014/main" id="{F6C617D6-FD64-4543-0626-162AF00FA4F9}"/>
              </a:ext>
              <a:ext uri="{C183D7F6-B498-43B3-948B-1728B52AA6E4}">
                <adec:decorative xmlns:adec="http://schemas.microsoft.com/office/drawing/2017/decorative" val="1"/>
              </a:ext>
            </a:extLst>
          </p:cNvPr>
          <p:cNvCxnSpPr>
            <a:cxnSpLocks/>
          </p:cNvCxnSpPr>
          <p:nvPr/>
        </p:nvCxnSpPr>
        <p:spPr>
          <a:xfrm>
            <a:off x="1208414" y="4508195"/>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TextBox 47">
            <a:extLst>
              <a:ext uri="{FF2B5EF4-FFF2-40B4-BE49-F238E27FC236}">
                <a16:creationId xmlns:a16="http://schemas.microsoft.com/office/drawing/2014/main" id="{40C870A4-25F7-0DF6-1B70-275324E002AA}"/>
              </a:ext>
            </a:extLst>
          </p:cNvPr>
          <p:cNvSpPr txBox="1"/>
          <p:nvPr/>
        </p:nvSpPr>
        <p:spPr>
          <a:xfrm>
            <a:off x="8241230" y="3980387"/>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LLMs with prompt engineering</a:t>
            </a:r>
            <a:endParaRPr kumimoji="0" lang="en-US" sz="1200" b="1" i="0" u="none" strike="noStrike" kern="1200" cap="none" spc="0" normalizeH="0" baseline="0" noProof="0">
              <a:ln>
                <a:noFill/>
              </a:ln>
              <a:effectLst/>
              <a:uLnTx/>
              <a:uFillTx/>
              <a:latin typeface="Segoe UI"/>
              <a:ea typeface="+mn-ea"/>
              <a:cs typeface="+mn-cs"/>
            </a:endParaRPr>
          </a:p>
        </p:txBody>
      </p:sp>
      <p:sp>
        <p:nvSpPr>
          <p:cNvPr id="49" name="TextBox 48">
            <a:extLst>
              <a:ext uri="{FF2B5EF4-FFF2-40B4-BE49-F238E27FC236}">
                <a16:creationId xmlns:a16="http://schemas.microsoft.com/office/drawing/2014/main" id="{9B59F4AB-7279-0302-549C-9B2417B1A2AE}"/>
              </a:ext>
            </a:extLst>
          </p:cNvPr>
          <p:cNvSpPr txBox="1"/>
          <p:nvPr/>
        </p:nvSpPr>
        <p:spPr>
          <a:xfrm>
            <a:off x="4835969" y="4645185"/>
            <a:ext cx="262590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Managed SaaS, no infrastructure, built in security and governance</a:t>
            </a:r>
            <a:endParaRPr kumimoji="0" lang="en-US" sz="1200" b="1" i="0" u="none" strike="noStrike" kern="1200" cap="none" spc="0" normalizeH="0" baseline="0" noProof="0">
              <a:ln>
                <a:noFill/>
              </a:ln>
              <a:effectLst/>
              <a:uLnTx/>
              <a:uFillTx/>
              <a:latin typeface="Segoe UI"/>
              <a:ea typeface="+mn-ea"/>
              <a:cs typeface="+mn-cs"/>
            </a:endParaRPr>
          </a:p>
        </p:txBody>
      </p:sp>
      <p:sp>
        <p:nvSpPr>
          <p:cNvPr id="50" name="TextBox 49">
            <a:extLst>
              <a:ext uri="{FF2B5EF4-FFF2-40B4-BE49-F238E27FC236}">
                <a16:creationId xmlns:a16="http://schemas.microsoft.com/office/drawing/2014/main" id="{D927EDDE-829C-809B-8092-F16CC714A470}"/>
              </a:ext>
            </a:extLst>
          </p:cNvPr>
          <p:cNvSpPr txBox="1"/>
          <p:nvPr/>
        </p:nvSpPr>
        <p:spPr>
          <a:xfrm>
            <a:off x="8231513" y="4653084"/>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 own infrastructure, custom dev and security</a:t>
            </a:r>
            <a:endParaRPr kumimoji="0" lang="en-US" sz="1200" b="1" i="0" u="none" strike="noStrike" kern="1200" cap="none" spc="0" normalizeH="0" baseline="0" noProof="0">
              <a:ln>
                <a:noFill/>
              </a:ln>
              <a:effectLst/>
              <a:uLnTx/>
              <a:uFillTx/>
              <a:latin typeface="Segoe UI"/>
              <a:ea typeface="+mn-ea"/>
              <a:cs typeface="+mn-cs"/>
            </a:endParaRPr>
          </a:p>
        </p:txBody>
      </p:sp>
      <p:cxnSp>
        <p:nvCxnSpPr>
          <p:cNvPr id="43" name="!!Line 1">
            <a:extLst>
              <a:ext uri="{FF2B5EF4-FFF2-40B4-BE49-F238E27FC236}">
                <a16:creationId xmlns:a16="http://schemas.microsoft.com/office/drawing/2014/main" id="{EC64BA58-E318-0FC2-52BE-C92FED9E0DBA}"/>
              </a:ext>
              <a:ext uri="{C183D7F6-B498-43B3-948B-1728B52AA6E4}">
                <adec:decorative xmlns:adec="http://schemas.microsoft.com/office/drawing/2017/decorative" val="1"/>
              </a:ext>
            </a:extLst>
          </p:cNvPr>
          <p:cNvCxnSpPr>
            <a:cxnSpLocks/>
          </p:cNvCxnSpPr>
          <p:nvPr/>
        </p:nvCxnSpPr>
        <p:spPr>
          <a:xfrm>
            <a:off x="4631619" y="4491609"/>
            <a:ext cx="3020128"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Line 1">
            <a:extLst>
              <a:ext uri="{FF2B5EF4-FFF2-40B4-BE49-F238E27FC236}">
                <a16:creationId xmlns:a16="http://schemas.microsoft.com/office/drawing/2014/main" id="{6C656987-62E3-653B-0606-1944B13F7637}"/>
              </a:ext>
              <a:ext uri="{C183D7F6-B498-43B3-948B-1728B52AA6E4}">
                <adec:decorative xmlns:adec="http://schemas.microsoft.com/office/drawing/2017/decorative" val="1"/>
              </a:ext>
            </a:extLst>
          </p:cNvPr>
          <p:cNvCxnSpPr>
            <a:cxnSpLocks/>
          </p:cNvCxnSpPr>
          <p:nvPr/>
        </p:nvCxnSpPr>
        <p:spPr>
          <a:xfrm>
            <a:off x="7887931" y="4491609"/>
            <a:ext cx="2982421"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9" name="Rectangle: Top Corners Rounded 158">
            <a:extLst>
              <a:ext uri="{FF2B5EF4-FFF2-40B4-BE49-F238E27FC236}">
                <a16:creationId xmlns:a16="http://schemas.microsoft.com/office/drawing/2014/main" id="{87A16734-5508-EAA5-129D-49243574FF4E}"/>
              </a:ext>
              <a:ext uri="{C183D7F6-B498-43B3-948B-1728B52AA6E4}">
                <adec:decorative xmlns:adec="http://schemas.microsoft.com/office/drawing/2017/decorative" val="1"/>
              </a:ext>
            </a:extLst>
          </p:cNvPr>
          <p:cNvSpPr/>
          <p:nvPr/>
        </p:nvSpPr>
        <p:spPr bwMode="auto">
          <a:xfrm>
            <a:off x="7860493" y="1829817"/>
            <a:ext cx="3007902" cy="558030"/>
          </a:xfrm>
          <a:prstGeom prst="round2SameRect">
            <a:avLst/>
          </a:prstGeom>
          <a:gradFill flip="none" rotWithShape="1">
            <a:gsLst>
              <a:gs pos="0">
                <a:srgbClr val="FF5C39"/>
              </a:gs>
              <a:gs pos="8000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6D60F60-9223-0BBC-868F-AF82A0741516}"/>
              </a:ext>
              <a:ext uri="{C183D7F6-B498-43B3-948B-1728B52AA6E4}">
                <adec:decorative xmlns:adec="http://schemas.microsoft.com/office/drawing/2017/decorative" val="1"/>
              </a:ext>
            </a:extLst>
          </p:cNvPr>
          <p:cNvSpPr/>
          <p:nvPr/>
        </p:nvSpPr>
        <p:spPr bwMode="auto">
          <a:xfrm>
            <a:off x="1225791" y="1927937"/>
            <a:ext cx="3149269" cy="457849"/>
          </a:xfrm>
          <a:prstGeom prst="rect">
            <a:avLst/>
          </a:prstGeom>
          <a:gradFill flip="none" rotWithShape="1">
            <a:gsLst>
              <a:gs pos="0">
                <a:srgbClr val="0078D4"/>
              </a:gs>
              <a:gs pos="80000">
                <a:srgbClr val="399A9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4577BCD1-69FA-60B0-9B4C-0990C9B430E9}"/>
              </a:ext>
              <a:ext uri="{C183D7F6-B498-43B3-948B-1728B52AA6E4}">
                <adec:decorative xmlns:adec="http://schemas.microsoft.com/office/drawing/2017/decorative" val="1"/>
              </a:ext>
            </a:extLst>
          </p:cNvPr>
          <p:cNvSpPr/>
          <p:nvPr/>
        </p:nvSpPr>
        <p:spPr bwMode="auto">
          <a:xfrm>
            <a:off x="4643846" y="1929998"/>
            <a:ext cx="3007902" cy="457849"/>
          </a:xfrm>
          <a:prstGeom prst="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2" name="Rectangle: Top Corners Rounded 161">
            <a:extLst>
              <a:ext uri="{FF2B5EF4-FFF2-40B4-BE49-F238E27FC236}">
                <a16:creationId xmlns:a16="http://schemas.microsoft.com/office/drawing/2014/main" id="{DB3AA707-93C9-BE85-8BC8-4DC14F513157}"/>
              </a:ext>
              <a:ext uri="{C183D7F6-B498-43B3-948B-1728B52AA6E4}">
                <adec:decorative xmlns:adec="http://schemas.microsoft.com/office/drawing/2017/decorative" val="1"/>
              </a:ext>
            </a:extLst>
          </p:cNvPr>
          <p:cNvSpPr/>
          <p:nvPr/>
        </p:nvSpPr>
        <p:spPr bwMode="auto">
          <a:xfrm>
            <a:off x="1225790" y="1378485"/>
            <a:ext cx="6425957" cy="554060"/>
          </a:xfrm>
          <a:prstGeom prst="round2Same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3" name="Group 162" descr="Copilot Studio">
            <a:extLst>
              <a:ext uri="{FF2B5EF4-FFF2-40B4-BE49-F238E27FC236}">
                <a16:creationId xmlns:a16="http://schemas.microsoft.com/office/drawing/2014/main" id="{CD124A0B-6875-DFF4-CAC9-3B6026CA4948}"/>
              </a:ext>
            </a:extLst>
          </p:cNvPr>
          <p:cNvGrpSpPr/>
          <p:nvPr/>
        </p:nvGrpSpPr>
        <p:grpSpPr>
          <a:xfrm>
            <a:off x="3045042" y="1487984"/>
            <a:ext cx="3426594" cy="319202"/>
            <a:chOff x="3360657" y="97468"/>
            <a:chExt cx="3426594" cy="319202"/>
          </a:xfrm>
        </p:grpSpPr>
        <p:sp>
          <p:nvSpPr>
            <p:cNvPr id="164" name="TextBox 163">
              <a:extLst>
                <a:ext uri="{FF2B5EF4-FFF2-40B4-BE49-F238E27FC236}">
                  <a16:creationId xmlns:a16="http://schemas.microsoft.com/office/drawing/2014/main" id="{BD54A026-FCEA-1ABC-2197-6D369520FCC2}"/>
                </a:ext>
              </a:extLst>
            </p:cNvPr>
            <p:cNvSpPr txBox="1"/>
            <p:nvPr/>
          </p:nvSpPr>
          <p:spPr>
            <a:xfrm>
              <a:off x="3360657" y="149204"/>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Copilot Studio</a:t>
              </a:r>
            </a:p>
          </p:txBody>
        </p:sp>
        <p:pic>
          <p:nvPicPr>
            <p:cNvPr id="166" name="Graphic 165">
              <a:extLst>
                <a:ext uri="{FF2B5EF4-FFF2-40B4-BE49-F238E27FC236}">
                  <a16:creationId xmlns:a16="http://schemas.microsoft.com/office/drawing/2014/main" id="{B367C3A4-61F4-196A-5A72-E4EAC8212C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9324" y="97468"/>
              <a:ext cx="319202" cy="319202"/>
            </a:xfrm>
            <a:prstGeom prst="rect">
              <a:avLst/>
            </a:prstGeom>
            <a:effectLst/>
          </p:spPr>
        </p:pic>
      </p:grpSp>
      <p:grpSp>
        <p:nvGrpSpPr>
          <p:cNvPr id="167" name="Group 166" descr="Azure AI Studio">
            <a:extLst>
              <a:ext uri="{FF2B5EF4-FFF2-40B4-BE49-F238E27FC236}">
                <a16:creationId xmlns:a16="http://schemas.microsoft.com/office/drawing/2014/main" id="{0B100D13-696D-A6F9-1D2F-6FFB79256451}"/>
              </a:ext>
            </a:extLst>
          </p:cNvPr>
          <p:cNvGrpSpPr/>
          <p:nvPr/>
        </p:nvGrpSpPr>
        <p:grpSpPr>
          <a:xfrm>
            <a:off x="7813983" y="1918362"/>
            <a:ext cx="3426594" cy="370132"/>
            <a:chOff x="8929299" y="531542"/>
            <a:chExt cx="3426594" cy="370132"/>
          </a:xfrm>
        </p:grpSpPr>
        <p:sp>
          <p:nvSpPr>
            <p:cNvPr id="168" name="TextBox 167">
              <a:extLst>
                <a:ext uri="{FF2B5EF4-FFF2-40B4-BE49-F238E27FC236}">
                  <a16:creationId xmlns:a16="http://schemas.microsoft.com/office/drawing/2014/main" id="{8883B2BC-99C5-4C3E-788B-929EBCFC2108}"/>
                </a:ext>
              </a:extLst>
            </p:cNvPr>
            <p:cNvSpPr txBox="1"/>
            <p:nvPr/>
          </p:nvSpPr>
          <p:spPr>
            <a:xfrm>
              <a:off x="8929299" y="586522"/>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AI Studio</a:t>
              </a:r>
            </a:p>
          </p:txBody>
        </p:sp>
        <p:pic>
          <p:nvPicPr>
            <p:cNvPr id="170" name="Graphic 169">
              <a:extLst>
                <a:ext uri="{FF2B5EF4-FFF2-40B4-BE49-F238E27FC236}">
                  <a16:creationId xmlns:a16="http://schemas.microsoft.com/office/drawing/2014/main" id="{D5B57B23-612D-65E8-C5F5-6D0222188C1F}"/>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420325" y="531542"/>
              <a:ext cx="370132" cy="370132"/>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72" name="TextBox 171">
            <a:extLst>
              <a:ext uri="{FF2B5EF4-FFF2-40B4-BE49-F238E27FC236}">
                <a16:creationId xmlns:a16="http://schemas.microsoft.com/office/drawing/2014/main" id="{EADD27AC-8665-75CE-9C0E-7CA77EFF6DDE}"/>
              </a:ext>
            </a:extLst>
          </p:cNvPr>
          <p:cNvSpPr txBox="1"/>
          <p:nvPr/>
        </p:nvSpPr>
        <p:spPr>
          <a:xfrm>
            <a:off x="4589041" y="2035483"/>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Standalone</a:t>
            </a:r>
          </a:p>
        </p:txBody>
      </p:sp>
      <p:pic>
        <p:nvPicPr>
          <p:cNvPr id="175" name="Graphic 174">
            <a:extLst>
              <a:ext uri="{FF2B5EF4-FFF2-40B4-BE49-F238E27FC236}">
                <a16:creationId xmlns:a16="http://schemas.microsoft.com/office/drawing/2014/main" id="{35C711EA-A747-0E99-F90D-ACF68FC1514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733" y="2017625"/>
            <a:ext cx="282633" cy="282633"/>
          </a:xfrm>
          <a:prstGeom prst="rect">
            <a:avLst/>
          </a:prstGeom>
          <a:effectLst/>
        </p:spPr>
      </p:pic>
      <p:grpSp>
        <p:nvGrpSpPr>
          <p:cNvPr id="176" name="Group 175" descr="Included in Copilot for M365">
            <a:extLst>
              <a:ext uri="{FF2B5EF4-FFF2-40B4-BE49-F238E27FC236}">
                <a16:creationId xmlns:a16="http://schemas.microsoft.com/office/drawing/2014/main" id="{4BA7CA4B-139E-599A-EF15-BE97956B1927}"/>
              </a:ext>
            </a:extLst>
          </p:cNvPr>
          <p:cNvGrpSpPr/>
          <p:nvPr/>
        </p:nvGrpSpPr>
        <p:grpSpPr>
          <a:xfrm>
            <a:off x="1284967" y="2004366"/>
            <a:ext cx="3486028" cy="282633"/>
            <a:chOff x="1744963" y="619607"/>
            <a:chExt cx="3486028" cy="282633"/>
          </a:xfrm>
        </p:grpSpPr>
        <p:sp>
          <p:nvSpPr>
            <p:cNvPr id="177" name="TextBox 176">
              <a:extLst>
                <a:ext uri="{FF2B5EF4-FFF2-40B4-BE49-F238E27FC236}">
                  <a16:creationId xmlns:a16="http://schemas.microsoft.com/office/drawing/2014/main" id="{78E380C9-6832-1925-0B18-C665A60F4F60}"/>
                </a:ext>
              </a:extLst>
            </p:cNvPr>
            <p:cNvSpPr txBox="1"/>
            <p:nvPr/>
          </p:nvSpPr>
          <p:spPr>
            <a:xfrm>
              <a:off x="1804397" y="678583"/>
              <a:ext cx="342659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         Included in Copilot for M365</a:t>
              </a:r>
            </a:p>
          </p:txBody>
        </p:sp>
        <p:pic>
          <p:nvPicPr>
            <p:cNvPr id="179" name="Graphic 178">
              <a:extLst>
                <a:ext uri="{FF2B5EF4-FFF2-40B4-BE49-F238E27FC236}">
                  <a16:creationId xmlns:a16="http://schemas.microsoft.com/office/drawing/2014/main" id="{B4010ECF-1052-D823-B29D-742D1954E8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502" y="619607"/>
              <a:ext cx="282633" cy="282633"/>
            </a:xfrm>
            <a:prstGeom prst="rect">
              <a:avLst/>
            </a:prstGeom>
            <a:effectLst/>
          </p:spPr>
        </p:pic>
        <p:pic>
          <p:nvPicPr>
            <p:cNvPr id="181" name="Picture 180" descr="A rainbow colored logo on a black background&#10;&#10;Description automatically generated">
              <a:extLst>
                <a:ext uri="{FF2B5EF4-FFF2-40B4-BE49-F238E27FC236}">
                  <a16:creationId xmlns:a16="http://schemas.microsoft.com/office/drawing/2014/main" id="{15E62995-01F5-ECAF-1458-EB2FBBD82CC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44963" y="629351"/>
              <a:ext cx="457132" cy="257137"/>
            </a:xfrm>
            <a:prstGeom prst="rect">
              <a:avLst/>
            </a:prstGeom>
            <a:effectLst/>
          </p:spPr>
        </p:pic>
        <p:pic>
          <p:nvPicPr>
            <p:cNvPr id="182" name="Graphic 181" descr="Add with solid fill">
              <a:extLst>
                <a:ext uri="{FF2B5EF4-FFF2-40B4-BE49-F238E27FC236}">
                  <a16:creationId xmlns:a16="http://schemas.microsoft.com/office/drawing/2014/main" id="{3720F6A9-1318-E0C7-17FB-D2299F910B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3782" y="717358"/>
              <a:ext cx="137537" cy="137537"/>
            </a:xfrm>
            <a:prstGeom prst="rect">
              <a:avLst/>
            </a:prstGeom>
          </p:spPr>
        </p:pic>
      </p:grpSp>
      <p:sp>
        <p:nvSpPr>
          <p:cNvPr id="183" name="TextBox 182">
            <a:extLst>
              <a:ext uri="{FF2B5EF4-FFF2-40B4-BE49-F238E27FC236}">
                <a16:creationId xmlns:a16="http://schemas.microsoft.com/office/drawing/2014/main" id="{DEC8344A-B863-7D0E-B0FA-6095F67EB16D}"/>
              </a:ext>
            </a:extLst>
          </p:cNvPr>
          <p:cNvSpPr txBox="1"/>
          <p:nvPr/>
        </p:nvSpPr>
        <p:spPr>
          <a:xfrm>
            <a:off x="1259047" y="2602673"/>
            <a:ext cx="307660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Customize Microsoft Copilot</a:t>
            </a:r>
          </a:p>
        </p:txBody>
      </p:sp>
      <p:sp>
        <p:nvSpPr>
          <p:cNvPr id="2" name="Rectangle: Rounded Corners 1">
            <a:extLst>
              <a:ext uri="{FF2B5EF4-FFF2-40B4-BE49-F238E27FC236}">
                <a16:creationId xmlns:a16="http://schemas.microsoft.com/office/drawing/2014/main" id="{E0FFB8D1-F749-D85F-365D-18C779EFB9AE}"/>
              </a:ext>
              <a:ext uri="{C183D7F6-B498-43B3-948B-1728B52AA6E4}">
                <adec:decorative xmlns:adec="http://schemas.microsoft.com/office/drawing/2017/decorative" val="1"/>
              </a:ext>
            </a:extLst>
          </p:cNvPr>
          <p:cNvSpPr/>
          <p:nvPr/>
        </p:nvSpPr>
        <p:spPr bwMode="auto">
          <a:xfrm>
            <a:off x="1208414" y="5264309"/>
            <a:ext cx="3166646" cy="492440"/>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8" name="Rectangle: Rounded Corners 7">
            <a:extLst>
              <a:ext uri="{FF2B5EF4-FFF2-40B4-BE49-F238E27FC236}">
                <a16:creationId xmlns:a16="http://schemas.microsoft.com/office/drawing/2014/main" id="{5FDD9EB7-E6F1-FEFE-3801-EA7A2BD61532}"/>
              </a:ext>
              <a:ext uri="{C183D7F6-B498-43B3-948B-1728B52AA6E4}">
                <adec:decorative xmlns:adec="http://schemas.microsoft.com/office/drawing/2017/decorative" val="1"/>
              </a:ext>
            </a:extLst>
          </p:cNvPr>
          <p:cNvSpPr/>
          <p:nvPr/>
        </p:nvSpPr>
        <p:spPr bwMode="auto">
          <a:xfrm>
            <a:off x="4653957" y="3030911"/>
            <a:ext cx="6216395" cy="775773"/>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 name="TextBox 16">
            <a:extLst>
              <a:ext uri="{FF2B5EF4-FFF2-40B4-BE49-F238E27FC236}">
                <a16:creationId xmlns:a16="http://schemas.microsoft.com/office/drawing/2014/main" id="{3AACC97D-8B41-9734-09EE-B5D0228227A2}"/>
              </a:ext>
            </a:extLst>
          </p:cNvPr>
          <p:cNvSpPr txBox="1"/>
          <p:nvPr/>
        </p:nvSpPr>
        <p:spPr>
          <a:xfrm>
            <a:off x="4845563" y="3238951"/>
            <a:ext cx="580885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Build customer or internal facing copilots with your data and workflows, </a:t>
            </a:r>
            <a:br>
              <a:rPr kumimoji="0" lang="ru-RU"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on channels that work for you</a:t>
            </a:r>
            <a:endParaRPr kumimoji="0" lang="en-US" sz="1200" b="1" i="0" u="none" strike="noStrike" kern="1200" cap="none" spc="0" normalizeH="0" baseline="0" noProof="0">
              <a:ln>
                <a:noFill/>
              </a:ln>
              <a:effectLst/>
              <a:uLnTx/>
              <a:uFillTx/>
              <a:latin typeface="Segoe UI"/>
              <a:ea typeface="+mn-ea"/>
              <a:cs typeface="+mn-cs"/>
            </a:endParaRPr>
          </a:p>
        </p:txBody>
      </p:sp>
      <p:sp>
        <p:nvSpPr>
          <p:cNvPr id="185" name="TextBox 184">
            <a:extLst>
              <a:ext uri="{FF2B5EF4-FFF2-40B4-BE49-F238E27FC236}">
                <a16:creationId xmlns:a16="http://schemas.microsoft.com/office/drawing/2014/main" id="{F3EE8E71-289F-9156-32C0-9AA5E6FBBB9B}"/>
              </a:ext>
            </a:extLst>
          </p:cNvPr>
          <p:cNvSpPr txBox="1"/>
          <p:nvPr/>
        </p:nvSpPr>
        <p:spPr>
          <a:xfrm>
            <a:off x="5985737" y="2596793"/>
            <a:ext cx="3528509"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Build your own custom copilots</a:t>
            </a:r>
          </a:p>
        </p:txBody>
      </p:sp>
      <p:cxnSp>
        <p:nvCxnSpPr>
          <p:cNvPr id="19" name="!!Line 1">
            <a:extLst>
              <a:ext uri="{FF2B5EF4-FFF2-40B4-BE49-F238E27FC236}">
                <a16:creationId xmlns:a16="http://schemas.microsoft.com/office/drawing/2014/main" id="{7F267555-278B-16D9-F1F0-7CA687158D71}"/>
              </a:ext>
              <a:ext uri="{C183D7F6-B498-43B3-948B-1728B52AA6E4}">
                <adec:decorative xmlns:adec="http://schemas.microsoft.com/office/drawing/2017/decorative" val="1"/>
              </a:ext>
            </a:extLst>
          </p:cNvPr>
          <p:cNvCxnSpPr>
            <a:cxnSpLocks/>
          </p:cNvCxnSpPr>
          <p:nvPr/>
        </p:nvCxnSpPr>
        <p:spPr>
          <a:xfrm>
            <a:off x="4648313" y="3807742"/>
            <a:ext cx="6181420"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 name="TextBox 45">
            <a:extLst>
              <a:ext uri="{FF2B5EF4-FFF2-40B4-BE49-F238E27FC236}">
                <a16:creationId xmlns:a16="http://schemas.microsoft.com/office/drawing/2014/main" id="{14ADB068-7F6F-FD69-991A-324F27E26B6D}"/>
              </a:ext>
            </a:extLst>
          </p:cNvPr>
          <p:cNvSpPr txBox="1"/>
          <p:nvPr/>
        </p:nvSpPr>
        <p:spPr>
          <a:xfrm>
            <a:off x="1513533" y="5382905"/>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Building Copilot Extensions</a:t>
            </a:r>
          </a:p>
        </p:txBody>
      </p:sp>
      <p:sp>
        <p:nvSpPr>
          <p:cNvPr id="6" name="Rectangle: Rounded Corners 5">
            <a:extLst>
              <a:ext uri="{FF2B5EF4-FFF2-40B4-BE49-F238E27FC236}">
                <a16:creationId xmlns:a16="http://schemas.microsoft.com/office/drawing/2014/main" id="{9580A7C4-E32B-F29D-F745-4417668E46A2}"/>
              </a:ext>
              <a:ext uri="{C183D7F6-B498-43B3-948B-1728B52AA6E4}">
                <adec:decorative xmlns:adec="http://schemas.microsoft.com/office/drawing/2017/decorative" val="1"/>
              </a:ext>
            </a:extLst>
          </p:cNvPr>
          <p:cNvSpPr/>
          <p:nvPr/>
        </p:nvSpPr>
        <p:spPr bwMode="auto">
          <a:xfrm>
            <a:off x="4643846" y="5255282"/>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9" name="TextBox 8">
            <a:extLst>
              <a:ext uri="{FF2B5EF4-FFF2-40B4-BE49-F238E27FC236}">
                <a16:creationId xmlns:a16="http://schemas.microsoft.com/office/drawing/2014/main" id="{C023CB84-F548-F269-2D77-D83E97C3A4CD}"/>
              </a:ext>
            </a:extLst>
          </p:cNvPr>
          <p:cNvSpPr txBox="1"/>
          <p:nvPr/>
        </p:nvSpPr>
        <p:spPr>
          <a:xfrm>
            <a:off x="4758339" y="5264309"/>
            <a:ext cx="2662932" cy="49244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Conversational Orchestration</a:t>
            </a:r>
          </a:p>
        </p:txBody>
      </p:sp>
      <p:sp>
        <p:nvSpPr>
          <p:cNvPr id="10" name="Rectangle: Rounded Corners 9">
            <a:extLst>
              <a:ext uri="{FF2B5EF4-FFF2-40B4-BE49-F238E27FC236}">
                <a16:creationId xmlns:a16="http://schemas.microsoft.com/office/drawing/2014/main" id="{B9E5679A-5E42-A7A1-C3F6-45234FE420D5}"/>
              </a:ext>
              <a:ext uri="{C183D7F6-B498-43B3-948B-1728B52AA6E4}">
                <adec:decorative xmlns:adec="http://schemas.microsoft.com/office/drawing/2017/decorative" val="1"/>
              </a:ext>
            </a:extLst>
          </p:cNvPr>
          <p:cNvSpPr/>
          <p:nvPr/>
        </p:nvSpPr>
        <p:spPr bwMode="auto">
          <a:xfrm>
            <a:off x="7886907" y="5263700"/>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1" name="TextBox 10">
            <a:extLst>
              <a:ext uri="{FF2B5EF4-FFF2-40B4-BE49-F238E27FC236}">
                <a16:creationId xmlns:a16="http://schemas.microsoft.com/office/drawing/2014/main" id="{A61EF6F0-5ECF-87BE-C836-91C66CC0BF38}"/>
              </a:ext>
            </a:extLst>
          </p:cNvPr>
          <p:cNvSpPr txBox="1"/>
          <p:nvPr/>
        </p:nvSpPr>
        <p:spPr>
          <a:xfrm>
            <a:off x="8047253" y="5377888"/>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Models</a:t>
            </a:r>
          </a:p>
        </p:txBody>
      </p:sp>
      <p:sp>
        <p:nvSpPr>
          <p:cNvPr id="12" name="Rectangle: Rounded Corners 11">
            <a:extLst>
              <a:ext uri="{FF2B5EF4-FFF2-40B4-BE49-F238E27FC236}">
                <a16:creationId xmlns:a16="http://schemas.microsoft.com/office/drawing/2014/main" id="{87A711E3-8361-70D1-7676-AD5608764B12}"/>
              </a:ext>
            </a:extLst>
          </p:cNvPr>
          <p:cNvSpPr/>
          <p:nvPr/>
        </p:nvSpPr>
        <p:spPr bwMode="auto">
          <a:xfrm>
            <a:off x="6637488" y="6071289"/>
            <a:ext cx="2263681" cy="422755"/>
          </a:xfrm>
          <a:prstGeom prst="roundRect">
            <a:avLst>
              <a:gd name="adj" fmla="val 50000"/>
            </a:avLst>
          </a:prstGeom>
          <a:solidFill>
            <a:schemeClr val="bg1"/>
          </a:solidFill>
          <a:ln w="15875" cap="flat" cmpd="sng" algn="ctr">
            <a:gradFill flip="none" rotWithShape="1">
              <a:gsLst>
                <a:gs pos="0">
                  <a:schemeClr val="bg2"/>
                </a:gs>
                <a:gs pos="100000">
                  <a:schemeClr val="accent5">
                    <a:lumMod val="90000"/>
                    <a:lumOff val="10000"/>
                  </a:schemeClr>
                </a:gs>
              </a:gsLst>
              <a:lin ang="0" scaled="1"/>
              <a:tileRect/>
            </a:gra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Sans Display Semibold" pitchFamily="2" charset="0"/>
                <a:ea typeface="+mn-ea"/>
                <a:cs typeface="Segoe Sans Display Semibold" pitchFamily="2" charset="0"/>
              </a:rPr>
              <a:t>Extend Copilot Studio with Azure AI Studio</a:t>
            </a:r>
          </a:p>
        </p:txBody>
      </p:sp>
      <p:cxnSp>
        <p:nvCxnSpPr>
          <p:cNvPr id="13" name="Straight Connector 12">
            <a:extLst>
              <a:ext uri="{FF2B5EF4-FFF2-40B4-BE49-F238E27FC236}">
                <a16:creationId xmlns:a16="http://schemas.microsoft.com/office/drawing/2014/main" id="{7244C015-963A-E8BF-031C-B43237F3114D}"/>
              </a:ext>
            </a:extLst>
          </p:cNvPr>
          <p:cNvCxnSpPr>
            <a:cxnSpLocks/>
          </p:cNvCxnSpPr>
          <p:nvPr/>
        </p:nvCxnSpPr>
        <p:spPr>
          <a:xfrm>
            <a:off x="7769329" y="5703966"/>
            <a:ext cx="0" cy="360651"/>
          </a:xfrm>
          <a:prstGeom prst="line">
            <a:avLst/>
          </a:prstGeom>
          <a:ln>
            <a:gradFill>
              <a:gsLst>
                <a:gs pos="0">
                  <a:schemeClr val="bg2"/>
                </a:gs>
                <a:gs pos="100000">
                  <a:schemeClr val="accent5">
                    <a:lumMod val="90000"/>
                    <a:lumOff val="10000"/>
                  </a:schemeClr>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8D7976-E0CB-45DC-7600-9B1CABC49433}"/>
              </a:ext>
            </a:extLst>
          </p:cNvPr>
          <p:cNvCxnSpPr>
            <a:cxnSpLocks/>
          </p:cNvCxnSpPr>
          <p:nvPr/>
        </p:nvCxnSpPr>
        <p:spPr>
          <a:xfrm flipV="1">
            <a:off x="7328621" y="5676718"/>
            <a:ext cx="850920" cy="5814"/>
          </a:xfrm>
          <a:prstGeom prst="line">
            <a:avLst/>
          </a:prstGeom>
          <a:ln>
            <a:gradFill flip="none" rotWithShape="1">
              <a:gsLst>
                <a:gs pos="0">
                  <a:schemeClr val="bg2"/>
                </a:gs>
                <a:gs pos="100000">
                  <a:schemeClr val="accent5">
                    <a:lumMod val="90000"/>
                    <a:lumOff val="10000"/>
                  </a:schemeClr>
                </a:gs>
              </a:gsLst>
              <a:lin ang="0" scaled="1"/>
              <a:tileRect/>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2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A715F2EB-8BE7-9CCB-2FBD-79222AC70583}"/>
              </a:ext>
              <a:ext uri="{C183D7F6-B498-43B3-948B-1728B52AA6E4}">
                <adec:decorative xmlns:adec="http://schemas.microsoft.com/office/drawing/2017/decorative" val="1"/>
              </a:ext>
            </a:extLst>
          </p:cNvPr>
          <p:cNvGrpSpPr/>
          <p:nvPr/>
        </p:nvGrpSpPr>
        <p:grpSpPr>
          <a:xfrm>
            <a:off x="574506" y="5197414"/>
            <a:ext cx="3883622" cy="931205"/>
            <a:chOff x="604486" y="5227394"/>
            <a:chExt cx="3883622" cy="931205"/>
          </a:xfrm>
        </p:grpSpPr>
        <p:sp>
          <p:nvSpPr>
            <p:cNvPr id="33" name="Rectangle 32">
              <a:extLst>
                <a:ext uri="{FF2B5EF4-FFF2-40B4-BE49-F238E27FC236}">
                  <a16:creationId xmlns:a16="http://schemas.microsoft.com/office/drawing/2014/main" id="{DB7E44A8-AFF3-7784-3775-F6B7C3D8EA24}"/>
                </a:ext>
              </a:extLst>
            </p:cNvPr>
            <p:cNvSpPr/>
            <p:nvPr/>
          </p:nvSpPr>
          <p:spPr bwMode="auto">
            <a:xfrm>
              <a:off x="604486" y="5482051"/>
              <a:ext cx="2077555" cy="399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Publish</a:t>
              </a:r>
              <a:r>
                <a:rPr kumimoji="0" lang="en-US" sz="1200" b="0"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to</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multiple</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channels</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go live instantly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on the SaaS service or choose to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extend Copilot for Microsoft 365</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with your custom capabilities</a:t>
              </a:r>
            </a:p>
          </p:txBody>
        </p:sp>
        <p:pic>
          <p:nvPicPr>
            <p:cNvPr id="34" name="Picture 33">
              <a:extLst>
                <a:ext uri="{FF2B5EF4-FFF2-40B4-BE49-F238E27FC236}">
                  <a16:creationId xmlns:a16="http://schemas.microsoft.com/office/drawing/2014/main" id="{393A171A-DCCD-4897-1EBE-F7EDED7F2AD6}"/>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2845020" y="5227394"/>
              <a:ext cx="1643088" cy="931205"/>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0" name="Group 59">
            <a:extLst>
              <a:ext uri="{FF2B5EF4-FFF2-40B4-BE49-F238E27FC236}">
                <a16:creationId xmlns:a16="http://schemas.microsoft.com/office/drawing/2014/main" id="{ED24202D-D977-7975-6201-2E1A7B34F6D9}"/>
              </a:ext>
              <a:ext uri="{C183D7F6-B498-43B3-948B-1728B52AA6E4}">
                <adec:decorative xmlns:adec="http://schemas.microsoft.com/office/drawing/2017/decorative" val="1"/>
              </a:ext>
            </a:extLst>
          </p:cNvPr>
          <p:cNvGrpSpPr/>
          <p:nvPr/>
        </p:nvGrpSpPr>
        <p:grpSpPr>
          <a:xfrm>
            <a:off x="7759744" y="3326381"/>
            <a:ext cx="3819664" cy="1383876"/>
            <a:chOff x="7789724" y="3356361"/>
            <a:chExt cx="3819664" cy="1383876"/>
          </a:xfrm>
        </p:grpSpPr>
        <p:sp>
          <p:nvSpPr>
            <p:cNvPr id="8" name="Rectangle 7">
              <a:extLst>
                <a:ext uri="{FF2B5EF4-FFF2-40B4-BE49-F238E27FC236}">
                  <a16:creationId xmlns:a16="http://schemas.microsoft.com/office/drawing/2014/main" id="{551CA257-7024-9914-2B9E-1ED259EEB358}"/>
                </a:ext>
                <a:ext uri="{C183D7F6-B498-43B3-948B-1728B52AA6E4}">
                  <adec:decorative xmlns:adec="http://schemas.microsoft.com/office/drawing/2017/decorative" val="1"/>
                </a:ext>
              </a:extLst>
            </p:cNvPr>
            <p:cNvSpPr/>
            <p:nvPr/>
          </p:nvSpPr>
          <p:spPr bwMode="auto">
            <a:xfrm>
              <a:off x="9577520" y="3356361"/>
              <a:ext cx="2031868" cy="138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specific topics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Supplement generative responses with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specific,</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curated topics</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where you want tight control. Build them easily with the powerful graphical studio</a:t>
              </a:r>
            </a:p>
          </p:txBody>
        </p:sp>
        <p:pic>
          <p:nvPicPr>
            <p:cNvPr id="31" name="Picture 30">
              <a:extLst>
                <a:ext uri="{FF2B5EF4-FFF2-40B4-BE49-F238E27FC236}">
                  <a16:creationId xmlns:a16="http://schemas.microsoft.com/office/drawing/2014/main" id="{7EB6D907-B07F-3BFE-E0E5-A92B7EEC4EB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789724" y="3615540"/>
              <a:ext cx="1704085" cy="963969"/>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1" name="Group 60">
            <a:extLst>
              <a:ext uri="{FF2B5EF4-FFF2-40B4-BE49-F238E27FC236}">
                <a16:creationId xmlns:a16="http://schemas.microsoft.com/office/drawing/2014/main" id="{5ED3F339-1204-056A-4A71-975A449E21F8}"/>
              </a:ext>
              <a:ext uri="{C183D7F6-B498-43B3-948B-1728B52AA6E4}">
                <adec:decorative xmlns:adec="http://schemas.microsoft.com/office/drawing/2017/decorative" val="1"/>
              </a:ext>
            </a:extLst>
          </p:cNvPr>
          <p:cNvGrpSpPr/>
          <p:nvPr/>
        </p:nvGrpSpPr>
        <p:grpSpPr>
          <a:xfrm>
            <a:off x="7573064" y="5193742"/>
            <a:ext cx="4034638" cy="958082"/>
            <a:chOff x="7603044" y="5223722"/>
            <a:chExt cx="4034638" cy="958082"/>
          </a:xfrm>
        </p:grpSpPr>
        <p:sp>
          <p:nvSpPr>
            <p:cNvPr id="32" name="Rectangle 31">
              <a:extLst>
                <a:ext uri="{FF2B5EF4-FFF2-40B4-BE49-F238E27FC236}">
                  <a16:creationId xmlns:a16="http://schemas.microsoft.com/office/drawing/2014/main" id="{6FC2E668-98D2-3E01-8A8E-7E98AB502CAC}"/>
                </a:ext>
              </a:extLst>
            </p:cNvPr>
            <p:cNvSpPr/>
            <p:nvPr/>
          </p:nvSpPr>
          <p:spPr bwMode="auto">
            <a:xfrm>
              <a:off x="9713843" y="5274287"/>
              <a:ext cx="1923839" cy="8774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Build actions &amp; Plugins </a:t>
              </a:r>
              <a:br>
                <a:rPr kumimoji="0" lang="en-IN" sz="1200" b="1"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Create actions, plugins, use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1000s of pre-built connectors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Power Automate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to call your backends and APIs</a:t>
              </a:r>
            </a:p>
          </p:txBody>
        </p:sp>
        <p:pic>
          <p:nvPicPr>
            <p:cNvPr id="26" name="Picture 25">
              <a:extLst>
                <a:ext uri="{FF2B5EF4-FFF2-40B4-BE49-F238E27FC236}">
                  <a16:creationId xmlns:a16="http://schemas.microsoft.com/office/drawing/2014/main" id="{D9ED4486-B5AB-4126-89D0-A090AE519498}"/>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603044" y="5223722"/>
              <a:ext cx="1704085" cy="958082"/>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4" name="Group 63">
            <a:extLst>
              <a:ext uri="{FF2B5EF4-FFF2-40B4-BE49-F238E27FC236}">
                <a16:creationId xmlns:a16="http://schemas.microsoft.com/office/drawing/2014/main" id="{23EEDC4A-1FE4-B660-72B5-002F75672288}"/>
              </a:ext>
              <a:ext uri="{C183D7F6-B498-43B3-948B-1728B52AA6E4}">
                <adec:decorative xmlns:adec="http://schemas.microsoft.com/office/drawing/2017/decorative" val="1"/>
              </a:ext>
            </a:extLst>
          </p:cNvPr>
          <p:cNvGrpSpPr/>
          <p:nvPr/>
        </p:nvGrpSpPr>
        <p:grpSpPr>
          <a:xfrm>
            <a:off x="554220" y="1811644"/>
            <a:ext cx="3941344" cy="1128880"/>
            <a:chOff x="584200" y="1837450"/>
            <a:chExt cx="3941344" cy="1128880"/>
          </a:xfrm>
        </p:grpSpPr>
        <p:sp>
          <p:nvSpPr>
            <p:cNvPr id="11" name="Rectangle 10">
              <a:extLst>
                <a:ext uri="{FF2B5EF4-FFF2-40B4-BE49-F238E27FC236}">
                  <a16:creationId xmlns:a16="http://schemas.microsoft.com/office/drawing/2014/main" id="{C074888B-A3CC-EB05-4061-49968A902E88}"/>
                </a:ext>
              </a:extLst>
            </p:cNvPr>
            <p:cNvSpPr/>
            <p:nvPr/>
          </p:nvSpPr>
          <p:spPr bwMode="auto">
            <a:xfrm>
              <a:off x="584200" y="1837450"/>
              <a:ext cx="2131620" cy="1080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Integrate with AI Services</a:t>
              </a:r>
              <a:b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Integrate with Azure AI Studio,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Azure Cog Services, Bot Framework and various other Microsoft conversational services</a:t>
              </a:r>
            </a:p>
          </p:txBody>
        </p:sp>
        <p:pic>
          <p:nvPicPr>
            <p:cNvPr id="28" name="Picture 27">
              <a:extLst>
                <a:ext uri="{FF2B5EF4-FFF2-40B4-BE49-F238E27FC236}">
                  <a16:creationId xmlns:a16="http://schemas.microsoft.com/office/drawing/2014/main" id="{504C596D-BA4C-4473-9072-CB89DBEB997C}"/>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2882656" y="1888707"/>
              <a:ext cx="1642888" cy="107762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3" name="Group 62">
            <a:extLst>
              <a:ext uri="{FF2B5EF4-FFF2-40B4-BE49-F238E27FC236}">
                <a16:creationId xmlns:a16="http://schemas.microsoft.com/office/drawing/2014/main" id="{F9BB0733-55CB-FAFF-49E7-2DDE853F3E53}"/>
              </a:ext>
              <a:ext uri="{C183D7F6-B498-43B3-948B-1728B52AA6E4}">
                <adec:decorative xmlns:adec="http://schemas.microsoft.com/office/drawing/2017/decorative" val="1"/>
              </a:ext>
            </a:extLst>
          </p:cNvPr>
          <p:cNvGrpSpPr/>
          <p:nvPr/>
        </p:nvGrpSpPr>
        <p:grpSpPr>
          <a:xfrm>
            <a:off x="461532" y="3542729"/>
            <a:ext cx="3750413" cy="1042978"/>
            <a:chOff x="491512" y="3572709"/>
            <a:chExt cx="3750413" cy="1042978"/>
          </a:xfrm>
        </p:grpSpPr>
        <p:pic>
          <p:nvPicPr>
            <p:cNvPr id="27" name="Picture 26">
              <a:extLst>
                <a:ext uri="{FF2B5EF4-FFF2-40B4-BE49-F238E27FC236}">
                  <a16:creationId xmlns:a16="http://schemas.microsoft.com/office/drawing/2014/main" id="{8FE16528-A496-F7D9-8A84-7C55960E0262}"/>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2512826" y="3630530"/>
              <a:ext cx="1729099" cy="985157"/>
            </a:xfrm>
            <a:prstGeom prst="roundRect">
              <a:avLst>
                <a:gd name="adj" fmla="val 4851"/>
              </a:avLst>
            </a:prstGeom>
            <a:solidFill>
              <a:srgbClr val="FFFFFF">
                <a:shade val="85000"/>
              </a:srgbClr>
            </a:solidFill>
            <a:ln w="38100">
              <a:solidFill>
                <a:schemeClr val="tx1"/>
              </a:solidFill>
            </a:ln>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74AA9570-4CDA-908D-0D2B-DF47E4D404A6}"/>
                </a:ext>
              </a:extLst>
            </p:cNvPr>
            <p:cNvSpPr txBox="1"/>
            <p:nvPr/>
          </p:nvSpPr>
          <p:spPr>
            <a:xfrm>
              <a:off x="491512" y="3572709"/>
              <a:ext cx="2064226"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Monitor</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and</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Improve</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with</a:t>
              </a:r>
              <a:r>
                <a:rPr kumimoji="0" lang="en-US" sz="12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rich out-of-the-box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insights</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analytics</a:t>
              </a:r>
            </a:p>
          </p:txBody>
        </p:sp>
      </p:grpSp>
      <p:grpSp>
        <p:nvGrpSpPr>
          <p:cNvPr id="59" name="Group 58">
            <a:extLst>
              <a:ext uri="{FF2B5EF4-FFF2-40B4-BE49-F238E27FC236}">
                <a16:creationId xmlns:a16="http://schemas.microsoft.com/office/drawing/2014/main" id="{D0673529-C2D7-9FC8-8A07-1AA7B094531F}"/>
              </a:ext>
              <a:ext uri="{C183D7F6-B498-43B3-948B-1728B52AA6E4}">
                <adec:decorative xmlns:adec="http://schemas.microsoft.com/office/drawing/2017/decorative" val="1"/>
              </a:ext>
            </a:extLst>
          </p:cNvPr>
          <p:cNvGrpSpPr/>
          <p:nvPr/>
        </p:nvGrpSpPr>
        <p:grpSpPr>
          <a:xfrm>
            <a:off x="7288701" y="1673445"/>
            <a:ext cx="4319001" cy="1286705"/>
            <a:chOff x="7318681" y="1703425"/>
            <a:chExt cx="4319001" cy="1286705"/>
          </a:xfrm>
        </p:grpSpPr>
        <p:sp>
          <p:nvSpPr>
            <p:cNvPr id="7" name="Rectangle 6">
              <a:extLst>
                <a:ext uri="{FF2B5EF4-FFF2-40B4-BE49-F238E27FC236}">
                  <a16:creationId xmlns:a16="http://schemas.microsoft.com/office/drawing/2014/main" id="{CA13C029-34B7-F24A-BC93-FEEFB79C73E9}"/>
                </a:ext>
              </a:extLst>
            </p:cNvPr>
            <p:cNvSpPr/>
            <p:nvPr/>
          </p:nvSpPr>
          <p:spPr bwMode="auto">
            <a:xfrm>
              <a:off x="9225144" y="1703425"/>
              <a:ext cx="2412538" cy="11471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Chat</a:t>
              </a:r>
              <a:r>
                <a:rPr kumimoji="0" lang="en-IN" sz="1200" b="1"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t> </a:t>
              </a: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over knowledge with Gen AI</a:t>
              </a:r>
              <a:br>
                <a:rPr kumimoji="0" lang="en-IN" sz="1200" b="0"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Get enterprise specific answers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over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your files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websites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internal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shares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Dataverse</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third party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systems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and more</a:t>
              </a:r>
            </a:p>
          </p:txBody>
        </p:sp>
        <p:pic>
          <p:nvPicPr>
            <p:cNvPr id="37" name="Picture 36">
              <a:extLst>
                <a:ext uri="{FF2B5EF4-FFF2-40B4-BE49-F238E27FC236}">
                  <a16:creationId xmlns:a16="http://schemas.microsoft.com/office/drawing/2014/main" id="{65ADA176-B0EA-9DAB-721D-D392C34B0389}"/>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525093" y="1894675"/>
              <a:ext cx="1603380" cy="101253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8" name="Rectangle: Rounded Corners 37">
              <a:extLst>
                <a:ext uri="{FF2B5EF4-FFF2-40B4-BE49-F238E27FC236}">
                  <a16:creationId xmlns:a16="http://schemas.microsoft.com/office/drawing/2014/main" id="{6C4F1E41-F7DE-0D1E-FAFC-84329A795740}"/>
                </a:ext>
              </a:extLst>
            </p:cNvPr>
            <p:cNvSpPr/>
            <p:nvPr/>
          </p:nvSpPr>
          <p:spPr bwMode="auto">
            <a:xfrm>
              <a:off x="7318681" y="2063693"/>
              <a:ext cx="1603381" cy="926437"/>
            </a:xfrm>
            <a:prstGeom prst="roundRect">
              <a:avLst>
                <a:gd name="adj" fmla="val 7154"/>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1C385600-2993-4B9E-5F06-1BFFAFF06F49}"/>
              </a:ext>
              <a:ext uri="{C183D7F6-B498-43B3-948B-1728B52AA6E4}">
                <adec:decorative xmlns:adec="http://schemas.microsoft.com/office/drawing/2017/decorative" val="1"/>
              </a:ext>
            </a:extLst>
          </p:cNvPr>
          <p:cNvGrpSpPr/>
          <p:nvPr/>
        </p:nvGrpSpPr>
        <p:grpSpPr>
          <a:xfrm>
            <a:off x="4469248" y="300143"/>
            <a:ext cx="3154634" cy="1733570"/>
            <a:chOff x="4265804" y="319753"/>
            <a:chExt cx="3154634" cy="1733570"/>
          </a:xfrm>
        </p:grpSpPr>
        <p:pic>
          <p:nvPicPr>
            <p:cNvPr id="36" name="Picture 35">
              <a:extLst>
                <a:ext uri="{FF2B5EF4-FFF2-40B4-BE49-F238E27FC236}">
                  <a16:creationId xmlns:a16="http://schemas.microsoft.com/office/drawing/2014/main" id="{FD38D231-597E-1816-83A0-D37760BC44FE}"/>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482"/>
            <a:stretch/>
          </p:blipFill>
          <p:spPr>
            <a:xfrm>
              <a:off x="4997650" y="1108077"/>
              <a:ext cx="1690943" cy="94524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9" name="Rectangle 38">
              <a:extLst>
                <a:ext uri="{FF2B5EF4-FFF2-40B4-BE49-F238E27FC236}">
                  <a16:creationId xmlns:a16="http://schemas.microsoft.com/office/drawing/2014/main" id="{09B5E55D-6069-6A7C-E6CA-ED836E0B8A89}"/>
                </a:ext>
              </a:extLst>
            </p:cNvPr>
            <p:cNvSpPr/>
            <p:nvPr/>
          </p:nvSpPr>
          <p:spPr bwMode="auto">
            <a:xfrm>
              <a:off x="4265804" y="319753"/>
              <a:ext cx="3154634" cy="647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dirty="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manage, publish and extend agents</a:t>
              </a:r>
              <a:br>
                <a:rPr kumimoji="0" lang="en-IN" sz="1200" b="1" i="0" u="none" strike="noStrike" kern="1200" cap="none" spc="-44" normalizeH="0" baseline="0" noProof="0" dirty="0">
                  <a:ln w="3175">
                    <a:noFill/>
                  </a:ln>
                  <a:solidFill>
                    <a:srgbClr val="091F2C">
                      <a:lumMod val="25000"/>
                      <a:lumOff val="75000"/>
                    </a:srgbClr>
                  </a:solidFill>
                  <a:effectLst/>
                  <a:uLnTx/>
                  <a:uFillTx/>
                  <a:latin typeface="Segoe UI"/>
                  <a:ea typeface="+mn-ea"/>
                  <a:cs typeface="Segoe UI"/>
                </a:rPr>
              </a:br>
              <a:r>
                <a:rPr kumimoji="0" lang="en-IN" sz="1100" b="0" i="0" u="none" strike="noStrike" kern="1200" cap="none" spc="0" normalizeH="0" baseline="0" noProof="0" dirty="0">
                  <a:ln w="3175">
                    <a:noFill/>
                  </a:ln>
                  <a:solidFill>
                    <a:srgbClr val="A7ADC3"/>
                  </a:solidFill>
                  <a:effectLst/>
                  <a:uLnTx/>
                  <a:uFillTx/>
                  <a:latin typeface="Segoe UI"/>
                  <a:ea typeface="+mn-ea"/>
                  <a:cs typeface="Segoe UI Semibold" panose="020B0702040204020203" pitchFamily="34" charset="0"/>
                </a:rPr>
                <a:t>Live in minutes - all from one tool </a:t>
              </a:r>
              <a:br>
                <a:rPr kumimoji="0" lang="en-IN" sz="1100" b="0" i="0" u="none" strike="noStrike" kern="1200" cap="none" spc="0" normalizeH="0" baseline="0" noProof="0" dirty="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dirty="0">
                  <a:ln w="3175">
                    <a:noFill/>
                  </a:ln>
                  <a:solidFill>
                    <a:srgbClr val="A7ADC3"/>
                  </a:solidFill>
                  <a:effectLst/>
                  <a:uLnTx/>
                  <a:uFillTx/>
                  <a:latin typeface="Segoe UI"/>
                  <a:ea typeface="+mn-ea"/>
                  <a:cs typeface="Segoe UI Semibold" panose="020B0702040204020203" pitchFamily="34" charset="0"/>
                </a:rPr>
                <a:t>and E2E SaaS service</a:t>
              </a:r>
            </a:p>
          </p:txBody>
        </p:sp>
      </p:grpSp>
      <p:grpSp>
        <p:nvGrpSpPr>
          <p:cNvPr id="50" name="Group 49">
            <a:extLst>
              <a:ext uri="{FF2B5EF4-FFF2-40B4-BE49-F238E27FC236}">
                <a16:creationId xmlns:a16="http://schemas.microsoft.com/office/drawing/2014/main" id="{3066A6D2-F0C2-D4FC-36C9-A7B8B7E4D79B}"/>
              </a:ext>
              <a:ext uri="{C183D7F6-B498-43B3-948B-1728B52AA6E4}">
                <adec:decorative xmlns:adec="http://schemas.microsoft.com/office/drawing/2017/decorative" val="1"/>
              </a:ext>
            </a:extLst>
          </p:cNvPr>
          <p:cNvGrpSpPr/>
          <p:nvPr/>
        </p:nvGrpSpPr>
        <p:grpSpPr>
          <a:xfrm>
            <a:off x="4687004" y="2314826"/>
            <a:ext cx="2719122" cy="3462680"/>
            <a:chOff x="4306535" y="1145654"/>
            <a:chExt cx="3581353" cy="4560695"/>
          </a:xfrm>
        </p:grpSpPr>
        <p:sp>
          <p:nvSpPr>
            <p:cNvPr id="40" name="Title 1">
              <a:extLst>
                <a:ext uri="{FF2B5EF4-FFF2-40B4-BE49-F238E27FC236}">
                  <a16:creationId xmlns:a16="http://schemas.microsoft.com/office/drawing/2014/main" id="{5CC27F7A-D9EC-33F4-E4CB-E055F7C75644}"/>
                </a:ext>
              </a:extLst>
            </p:cNvPr>
            <p:cNvSpPr txBox="1">
              <a:spLocks/>
            </p:cNvSpPr>
            <p:nvPr/>
          </p:nvSpPr>
          <p:spPr>
            <a:xfrm>
              <a:off x="4592720" y="1145654"/>
              <a:ext cx="300898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Segoe UI Semibold"/>
                  <a:ea typeface="+mn-ea"/>
                  <a:cs typeface="Segoe UI" pitchFamily="34" charset="0"/>
                </a:rPr>
                <a:t>Build &amp; Publish</a:t>
              </a:r>
            </a:p>
          </p:txBody>
        </p:sp>
        <p:grpSp>
          <p:nvGrpSpPr>
            <p:cNvPr id="41" name="Group 40">
              <a:extLst>
                <a:ext uri="{FF2B5EF4-FFF2-40B4-BE49-F238E27FC236}">
                  <a16:creationId xmlns:a16="http://schemas.microsoft.com/office/drawing/2014/main" id="{CAA56E71-756A-4D4C-A0FA-88F78B77EEB8}"/>
                </a:ext>
              </a:extLst>
            </p:cNvPr>
            <p:cNvGrpSpPr/>
            <p:nvPr/>
          </p:nvGrpSpPr>
          <p:grpSpPr>
            <a:xfrm>
              <a:off x="4686100" y="2640109"/>
              <a:ext cx="2732240" cy="1561174"/>
              <a:chOff x="4655782" y="2429444"/>
              <a:chExt cx="2732240" cy="1561174"/>
            </a:xfrm>
          </p:grpSpPr>
          <p:sp>
            <p:nvSpPr>
              <p:cNvPr id="42" name="TextBox 41">
                <a:extLst>
                  <a:ext uri="{FF2B5EF4-FFF2-40B4-BE49-F238E27FC236}">
                    <a16:creationId xmlns:a16="http://schemas.microsoft.com/office/drawing/2014/main" id="{1DC0907D-5D62-9119-2BCD-9E665A3BB6C9}"/>
                  </a:ext>
                  <a:ext uri="{C183D7F6-B498-43B3-948B-1728B52AA6E4}">
                    <adec:decorative xmlns:adec="http://schemas.microsoft.com/office/drawing/2017/decorative" val="1"/>
                  </a:ext>
                </a:extLst>
              </p:cNvPr>
              <p:cNvSpPr txBox="1"/>
              <p:nvPr/>
            </p:nvSpPr>
            <p:spPr>
              <a:xfrm>
                <a:off x="4655782" y="3666321"/>
                <a:ext cx="2732240" cy="3242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Copilot  Studio</a:t>
                </a:r>
                <a:endParaRPr kumimoji="0" lang="en-US" sz="1200" b="1" i="0" u="none" strike="noStrike" kern="0" cap="none" spc="0" normalizeH="0" baseline="0" noProof="0">
                  <a:ln>
                    <a:noFill/>
                  </a:ln>
                  <a:solidFill>
                    <a:srgbClr val="FFFFFF"/>
                  </a:solidFill>
                  <a:effectLst/>
                  <a:uLnTx/>
                  <a:uFillTx/>
                  <a:latin typeface="Segoe UI"/>
                  <a:ea typeface="+mn-ea"/>
                  <a:cs typeface="+mn-cs"/>
                </a:endParaRPr>
              </a:p>
            </p:txBody>
          </p:sp>
          <p:pic>
            <p:nvPicPr>
              <p:cNvPr id="43" name="Graphic 42">
                <a:extLst>
                  <a:ext uri="{FF2B5EF4-FFF2-40B4-BE49-F238E27FC236}">
                    <a16:creationId xmlns:a16="http://schemas.microsoft.com/office/drawing/2014/main" id="{2CCCE28B-7D47-66BF-6A14-A5415E3FD2A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88265" y="2429444"/>
                <a:ext cx="1067274" cy="1067274"/>
              </a:xfrm>
              <a:prstGeom prst="rect">
                <a:avLst/>
              </a:prstGeom>
            </p:spPr>
          </p:pic>
        </p:grpSp>
        <p:sp>
          <p:nvSpPr>
            <p:cNvPr id="44" name="Title 1">
              <a:extLst>
                <a:ext uri="{FF2B5EF4-FFF2-40B4-BE49-F238E27FC236}">
                  <a16:creationId xmlns:a16="http://schemas.microsoft.com/office/drawing/2014/main" id="{B30E15D2-82F6-C473-5E84-E346A9D53BEC}"/>
                </a:ext>
              </a:extLst>
            </p:cNvPr>
            <p:cNvSpPr txBox="1">
              <a:spLocks/>
            </p:cNvSpPr>
            <p:nvPr/>
          </p:nvSpPr>
          <p:spPr>
            <a:xfrm>
              <a:off x="4306535" y="5219902"/>
              <a:ext cx="358135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Segoe UI Semibold"/>
                  <a:ea typeface="+mn-ea"/>
                  <a:cs typeface="Segoe UI" pitchFamily="34" charset="0"/>
                </a:rPr>
                <a:t>Analyze &amp; </a:t>
              </a:r>
              <a:r>
                <a:rPr kumimoji="0" lang="en-US" sz="24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Segoe UI Semibold"/>
                  <a:ea typeface="+mn-ea"/>
                  <a:cs typeface="Segoe UI" pitchFamily="34" charset="0"/>
                </a:rPr>
                <a:t>Improve</a:t>
              </a:r>
            </a:p>
          </p:txBody>
        </p:sp>
        <p:grpSp>
          <p:nvGrpSpPr>
            <p:cNvPr id="45" name="Group 44">
              <a:extLst>
                <a:ext uri="{FF2B5EF4-FFF2-40B4-BE49-F238E27FC236}">
                  <a16:creationId xmlns:a16="http://schemas.microsoft.com/office/drawing/2014/main" id="{E433DE0D-2486-24BF-A837-9457AE1BC9BD}"/>
                </a:ext>
              </a:extLst>
            </p:cNvPr>
            <p:cNvGrpSpPr/>
            <p:nvPr/>
          </p:nvGrpSpPr>
          <p:grpSpPr>
            <a:xfrm rot="4500000">
              <a:off x="4452299" y="1833060"/>
              <a:ext cx="3219630" cy="3219207"/>
              <a:chOff x="4481934" y="2047696"/>
              <a:chExt cx="3079937" cy="3079534"/>
            </a:xfrm>
          </p:grpSpPr>
          <p:sp>
            <p:nvSpPr>
              <p:cNvPr id="46" name="Block Arc 45">
                <a:extLst>
                  <a:ext uri="{FF2B5EF4-FFF2-40B4-BE49-F238E27FC236}">
                    <a16:creationId xmlns:a16="http://schemas.microsoft.com/office/drawing/2014/main" id="{0F2AAFBA-1C74-369C-3957-8F6491E7759B}"/>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7" name="Block Arc 46">
                <a:extLst>
                  <a:ext uri="{FF2B5EF4-FFF2-40B4-BE49-F238E27FC236}">
                    <a16:creationId xmlns:a16="http://schemas.microsoft.com/office/drawing/2014/main" id="{FD9B59BD-BABC-9A7A-4B09-4352CFCE5BD1}"/>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8" name="Half Frame 47">
                <a:extLst>
                  <a:ext uri="{FF2B5EF4-FFF2-40B4-BE49-F238E27FC236}">
                    <a16:creationId xmlns:a16="http://schemas.microsoft.com/office/drawing/2014/main" id="{BE197E03-ED07-ACC7-ABC6-92466B7835F0}"/>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9" name="Half Frame 48">
                <a:extLst>
                  <a:ext uri="{FF2B5EF4-FFF2-40B4-BE49-F238E27FC236}">
                    <a16:creationId xmlns:a16="http://schemas.microsoft.com/office/drawing/2014/main" id="{C0D10DCE-60CA-040C-C872-3E8EEBCD5C0C}"/>
                  </a:ext>
                </a:extLst>
              </p:cNvPr>
              <p:cNvSpPr/>
              <p:nvPr/>
            </p:nvSpPr>
            <p:spPr bwMode="auto">
              <a:xfrm>
                <a:off x="4907437" y="4537790"/>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grpSp>
      <p:sp>
        <p:nvSpPr>
          <p:cNvPr id="2" name="Title 1">
            <a:extLst>
              <a:ext uri="{FF2B5EF4-FFF2-40B4-BE49-F238E27FC236}">
                <a16:creationId xmlns:a16="http://schemas.microsoft.com/office/drawing/2014/main" id="{32717BF7-807F-D456-FABA-D6326DE2A1C4}"/>
              </a:ext>
            </a:extLst>
          </p:cNvPr>
          <p:cNvSpPr>
            <a:spLocks noGrp="1"/>
          </p:cNvSpPr>
          <p:nvPr>
            <p:ph type="title" idx="4294967295"/>
          </p:nvPr>
        </p:nvSpPr>
        <p:spPr>
          <a:xfrm>
            <a:off x="588263" y="-828318"/>
            <a:ext cx="11018520" cy="553998"/>
          </a:xfrm>
        </p:spPr>
        <p:txBody>
          <a:bodyPr vert="horz" wrap="square" lIns="0" tIns="0" rIns="0" bIns="0" rtlCol="0" anchor="b">
            <a:spAutoFit/>
          </a:bodyPr>
          <a:lstStyle/>
          <a:p>
            <a:r>
              <a:rPr lang="en-US"/>
              <a:t>Copilot studio</a:t>
            </a:r>
          </a:p>
        </p:txBody>
      </p:sp>
    </p:spTree>
    <p:extLst>
      <p:ext uri="{BB962C8B-B14F-4D97-AF65-F5344CB8AC3E}">
        <p14:creationId xmlns:p14="http://schemas.microsoft.com/office/powerpoint/2010/main" val="38134114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250"/>
                                        <p:tgtEl>
                                          <p:spTgt spid="5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250"/>
                                        <p:tgtEl>
                                          <p:spTgt spid="6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250"/>
                                        <p:tgtEl>
                                          <p:spTgt spid="61"/>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250"/>
                                        <p:tgtEl>
                                          <p:spTgt spid="62"/>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250"/>
                                        <p:tgtEl>
                                          <p:spTgt spid="63"/>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5.xml><?xml version="1.0" encoding="utf-8"?>
<a:theme xmlns:a="http://schemas.openxmlformats.org/drawingml/2006/main" name="1_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6.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7.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2_White Template">
  <a:themeElements>
    <a:clrScheme name="Blue Green">
      <a:dk1>
        <a:srgbClr val="3B3734"/>
      </a:dk1>
      <a:lt1>
        <a:srgbClr val="FFFFFF"/>
      </a:lt1>
      <a:dk2>
        <a:srgbClr val="727372"/>
      </a:dk2>
      <a:lt2>
        <a:srgbClr val="D2D2D2"/>
      </a:lt2>
      <a:accent1>
        <a:srgbClr val="00599E"/>
      </a:accent1>
      <a:accent2>
        <a:srgbClr val="0076D2"/>
      </a:accent2>
      <a:accent3>
        <a:srgbClr val="4CB0FE"/>
      </a:accent3>
      <a:accent4>
        <a:srgbClr val="81EEE3"/>
      </a:accent4>
      <a:accent5>
        <a:srgbClr val="17B6A5"/>
      </a:accent5>
      <a:accent6>
        <a:srgbClr val="0F7A6E"/>
      </a:accent6>
      <a:hlink>
        <a:srgbClr val="0077D3"/>
      </a:hlink>
      <a:folHlink>
        <a:srgbClr val="8660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CAT_Presentation_Template v7" id="{17EEE5E1-6500-924B-BFA1-8ABB097B4D9B}" vid="{63ADEF80-F001-244F-941C-A126150E5FE4}"/>
    </a:ext>
  </a:extLst>
</a:theme>
</file>

<file path=ppt/theme/theme9.xml><?xml version="1.0" encoding="utf-8"?>
<a:theme xmlns:a="http://schemas.openxmlformats.org/drawingml/2006/main" name="Copilot Studio Template">
  <a:themeElements>
    <a:clrScheme name="Copilot Studio">
      <a:dk1>
        <a:srgbClr val="000000"/>
      </a:dk1>
      <a:lt1>
        <a:srgbClr val="FFFFFF"/>
      </a:lt1>
      <a:dk2>
        <a:srgbClr val="14938C"/>
      </a:dk2>
      <a:lt2>
        <a:srgbClr val="0090A8"/>
      </a:lt2>
      <a:accent1>
        <a:srgbClr val="374649"/>
      </a:accent1>
      <a:accent2>
        <a:srgbClr val="50E6FF"/>
      </a:accent2>
      <a:accent3>
        <a:srgbClr val="742774"/>
      </a:accent3>
      <a:accent4>
        <a:srgbClr val="2A446F"/>
      </a:accent4>
      <a:accent5>
        <a:srgbClr val="222043"/>
      </a:accent5>
      <a:accent6>
        <a:srgbClr val="0078D4"/>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MediaLengthInSeconds xmlns="0d3a6c83-94cb-4384-9083-9197032d111d" xsi:nil="true"/>
    <SharedWithUsers xmlns="56246f71-ff4b-4421-99f7-608963c392b7">
      <UserInfo>
        <DisplayName>Klaus Zuenkler</DisplayName>
        <AccountId>608</AccountId>
        <AccountType/>
      </UserInfo>
    </SharedWithUsers>
    <OneNoteFluid_FileOrder xmlns="0d3a6c83-94cb-4384-9083-9197032d111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7" ma:contentTypeDescription="Create a new document." ma:contentTypeScope="" ma:versionID="938dbaa0d80715b9ac45f91e469e4f88">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9a5a2f4068088a9c559fd1129ac72107"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CB0096-759B-4FBC-93C3-5B7DEF70AFBE}">
  <ds:schemaRefs>
    <ds:schemaRef ds:uri="http://schemas.microsoft.com/office/2006/metadata/properties"/>
    <ds:schemaRef ds:uri="http://schemas.microsoft.com/office/2006/documentManagement/types"/>
    <ds:schemaRef ds:uri="http://schemas.microsoft.com/sharepoint/v3"/>
    <ds:schemaRef ds:uri="http://purl.org/dc/dcmitype/"/>
    <ds:schemaRef ds:uri="http://purl.org/dc/elements/1.1/"/>
    <ds:schemaRef ds:uri="http://schemas.microsoft.com/office/infopath/2007/PartnerControls"/>
    <ds:schemaRef ds:uri="http://www.w3.org/XML/1998/namespace"/>
    <ds:schemaRef ds:uri="http://purl.org/dc/terms/"/>
    <ds:schemaRef ds:uri="http://schemas.openxmlformats.org/package/2006/metadata/core-properties"/>
    <ds:schemaRef ds:uri="56246f71-ff4b-4421-99f7-608963c392b7"/>
    <ds:schemaRef ds:uri="0d3a6c83-94cb-4384-9083-9197032d111d"/>
  </ds:schemaRefs>
</ds:datastoreItem>
</file>

<file path=customXml/itemProps2.xml><?xml version="1.0" encoding="utf-8"?>
<ds:datastoreItem xmlns:ds="http://schemas.openxmlformats.org/officeDocument/2006/customXml" ds:itemID="{898ACA8C-E752-4F47-B90F-85A2DF0BFD1D}">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814BC0-33AE-4D7B-AC47-E70856BE3133}">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3991</Words>
  <Application>Microsoft Office PowerPoint</Application>
  <PresentationFormat>Widescreen</PresentationFormat>
  <Paragraphs>478</Paragraphs>
  <Slides>59</Slides>
  <Notes>30</Notes>
  <HiddenSlides>1</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59</vt:i4>
      </vt:variant>
    </vt:vector>
  </HeadingPairs>
  <TitlesOfParts>
    <vt:vector size="78" baseType="lpstr">
      <vt:lpstr>Aptos</vt:lpstr>
      <vt:lpstr>Aptos SemiBold</vt:lpstr>
      <vt:lpstr>Arial</vt:lpstr>
      <vt:lpstr>Bierstadt</vt:lpstr>
      <vt:lpstr>Calibri</vt:lpstr>
      <vt:lpstr>Segoe Sans Display Semibold</vt:lpstr>
      <vt:lpstr>Segoe UI</vt:lpstr>
      <vt:lpstr>Segoe UI Semibold</vt:lpstr>
      <vt:lpstr>Segoe UI Variable Small Semibol</vt:lpstr>
      <vt:lpstr>Wingdings</vt:lpstr>
      <vt:lpstr>5_Power Platform Template</vt:lpstr>
      <vt:lpstr>3_Power Platform Template</vt:lpstr>
      <vt:lpstr>Microsoft Build 16:9 Template Dark</vt:lpstr>
      <vt:lpstr>1_Microsoft Build 16:9 Template Dark</vt:lpstr>
      <vt:lpstr>1_Power Platform Template</vt:lpstr>
      <vt:lpstr>Power Platform Template</vt:lpstr>
      <vt:lpstr>2_Microsoft Build 16:9 Template Dark</vt:lpstr>
      <vt:lpstr>2_White Template</vt:lpstr>
      <vt:lpstr>Copilot Studio Template</vt:lpstr>
      <vt:lpstr>Build Your Agent Using Microsoft Copilot Studio</vt:lpstr>
      <vt:lpstr>Agenda</vt:lpstr>
      <vt:lpstr>Introduction to Copilot Studio</vt:lpstr>
      <vt:lpstr>PowerPoint Presentation</vt:lpstr>
      <vt:lpstr>Brand Guidance</vt:lpstr>
      <vt:lpstr>Spectrum of agents </vt:lpstr>
      <vt:lpstr>Announcement slide (dark) with color rotation</vt:lpstr>
      <vt:lpstr>Different building journeys for different needs</vt:lpstr>
      <vt:lpstr>Copilot studio</vt:lpstr>
      <vt:lpstr>Copilot Studio  Implementation Guide</vt:lpstr>
      <vt:lpstr>Get Started</vt:lpstr>
      <vt:lpstr>Go to aka.ms/CopilotStudioWorkshop</vt:lpstr>
      <vt:lpstr>Important lab instructions</vt:lpstr>
      <vt:lpstr>Productivity tip #1: Unpin the Copilots pane</vt:lpstr>
      <vt:lpstr>Productivity tip #2: Refresh the  conversation between tests</vt:lpstr>
      <vt:lpstr>Lab 01: Create your first agent  in Microsoft Copilot Studio</vt:lpstr>
      <vt:lpstr>Copilot for Copilot Studio</vt:lpstr>
      <vt:lpstr>Demo Lab 1</vt:lpstr>
      <vt:lpstr>Lab time!</vt:lpstr>
      <vt:lpstr>Lab 02: Authoring 101</vt:lpstr>
      <vt:lpstr>Copilot Studio authoring canvas</vt:lpstr>
      <vt:lpstr>Demo Lab 2</vt:lpstr>
      <vt:lpstr>Lab time!</vt:lpstr>
      <vt:lpstr>Disambiguation with topic design</vt:lpstr>
      <vt:lpstr>Natural language understanding</vt:lpstr>
      <vt:lpstr>Handling unrecognized intents</vt:lpstr>
      <vt:lpstr>Lab 03: Knowledge sources, AI knowledge, and custom instructions</vt:lpstr>
      <vt:lpstr>Knowledge sources</vt:lpstr>
      <vt:lpstr>Knowledge sources &amp; Generative AI</vt:lpstr>
      <vt:lpstr>PowerPoint Presentation</vt:lpstr>
      <vt:lpstr>Demo Lab 3</vt:lpstr>
      <vt:lpstr>Lab time!</vt:lpstr>
      <vt:lpstr>Lab 04: Build and call Power Automate  cloud flows from your agent</vt:lpstr>
      <vt:lpstr>Integration patterns considerations</vt:lpstr>
      <vt:lpstr>Power Platform Connectors</vt:lpstr>
      <vt:lpstr>Demo Lab 4</vt:lpstr>
      <vt:lpstr>Lab time!</vt:lpstr>
      <vt:lpstr>Lab 05:  Invoke AI Builder prompts</vt:lpstr>
      <vt:lpstr>AI Prompts</vt:lpstr>
      <vt:lpstr>Best practices for prompt instructions</vt:lpstr>
      <vt:lpstr>Demo Lab 5</vt:lpstr>
      <vt:lpstr>Lab time!</vt:lpstr>
      <vt:lpstr>Lab 06: Make HTTP requests  to connect to an API </vt:lpstr>
      <vt:lpstr>HTTP request</vt:lpstr>
      <vt:lpstr>Demo Lab 6</vt:lpstr>
      <vt:lpstr>Lab time!</vt:lpstr>
      <vt:lpstr>Lab 07:  Use generative orchestration  to interact with your connectors</vt:lpstr>
      <vt:lpstr>Generative orchestration</vt:lpstr>
      <vt:lpstr>Demo Lab 7</vt:lpstr>
      <vt:lpstr>Lab time!</vt:lpstr>
      <vt:lpstr>Lab 08: Using topic inputs</vt:lpstr>
      <vt:lpstr>Topic inputs and outputs</vt:lpstr>
      <vt:lpstr>Lab time!</vt:lpstr>
      <vt:lpstr>Lab 09: Advanced generative orchestration</vt:lpstr>
      <vt:lpstr>Advanced generative orchestration</vt:lpstr>
      <vt:lpstr>Lab time!</vt:lpstr>
      <vt:lpstr>Q&amp;A</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Studio Workshop</dc:title>
  <dc:creator/>
  <cp:lastModifiedBy/>
  <cp:revision>1</cp:revision>
  <dcterms:created xsi:type="dcterms:W3CDTF">2024-03-11T18:50:01Z</dcterms:created>
  <dcterms:modified xsi:type="dcterms:W3CDTF">2024-11-20T18:07:12Z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62600.0000000000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0x010100F4585467BF057D40BA8D5098FA618F49</vt:lpwstr>
  </property>
</Properties>
</file>